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 id="2147483744" r:id="rId5"/>
  </p:sldMasterIdLst>
  <p:notesMasterIdLst>
    <p:notesMasterId r:id="rId33"/>
  </p:notesMasterIdLst>
  <p:sldIdLst>
    <p:sldId id="263" r:id="rId6"/>
    <p:sldId id="329" r:id="rId7"/>
    <p:sldId id="257" r:id="rId8"/>
    <p:sldId id="259" r:id="rId9"/>
    <p:sldId id="331" r:id="rId10"/>
    <p:sldId id="335" r:id="rId11"/>
    <p:sldId id="336" r:id="rId12"/>
    <p:sldId id="337" r:id="rId13"/>
    <p:sldId id="261" r:id="rId14"/>
    <p:sldId id="317" r:id="rId15"/>
    <p:sldId id="333" r:id="rId16"/>
    <p:sldId id="265" r:id="rId17"/>
    <p:sldId id="332" r:id="rId18"/>
    <p:sldId id="262" r:id="rId19"/>
    <p:sldId id="334" r:id="rId20"/>
    <p:sldId id="266" r:id="rId21"/>
    <p:sldId id="330" r:id="rId22"/>
    <p:sldId id="279" r:id="rId23"/>
    <p:sldId id="282" r:id="rId24"/>
    <p:sldId id="284" r:id="rId25"/>
    <p:sldId id="285" r:id="rId26"/>
    <p:sldId id="338" r:id="rId27"/>
    <p:sldId id="339" r:id="rId28"/>
    <p:sldId id="319" r:id="rId29"/>
    <p:sldId id="320" r:id="rId30"/>
    <p:sldId id="326" r:id="rId31"/>
    <p:sldId id="327"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D10939"/>
    <a:srgbClr val="DB1B49"/>
    <a:srgbClr val="FFFF9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60"/>
  </p:normalViewPr>
  <p:slideViewPr>
    <p:cSldViewPr>
      <p:cViewPr varScale="1">
        <p:scale>
          <a:sx n="69" d="100"/>
          <a:sy n="69" d="100"/>
        </p:scale>
        <p:origin x="-138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306475-D45C-4C82-A78E-6F3349D572FB}" type="datetimeFigureOut">
              <a:rPr lang="tr-TR" smtClean="0"/>
              <a:pPr/>
              <a:t>6.10.2017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F134A-3E9B-4988-85AE-8C854B7E6BCD}" type="slidenum">
              <a:rPr lang="tr-TR" smtClean="0"/>
              <a:pPr/>
              <a:t>‹#›</a:t>
            </a:fld>
            <a:endParaRPr lang="tr-TR"/>
          </a:p>
        </p:txBody>
      </p:sp>
    </p:spTree>
    <p:extLst>
      <p:ext uri="{BB962C8B-B14F-4D97-AF65-F5344CB8AC3E}">
        <p14:creationId xmlns:p14="http://schemas.microsoft.com/office/powerpoint/2010/main" val="1285833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eaLnBrk="1" hangingPunct="1"/>
            <a:fld id="{047B554C-8820-4AFB-BFB1-B98C9C249DA7}" type="slidenum">
              <a:rPr lang="tr-TR" sz="1200" b="0" smtClean="0">
                <a:solidFill>
                  <a:prstClr val="black"/>
                </a:solidFill>
                <a:latin typeface="Arial" pitchFamily="34" charset="0"/>
              </a:rPr>
              <a:pPr eaLnBrk="1" hangingPunct="1"/>
              <a:t>2</a:t>
            </a:fld>
            <a:endParaRPr lang="tr-TR" sz="1200" b="0" dirty="0" smtClean="0">
              <a:solidFill>
                <a:prstClr val="black"/>
              </a:solidFill>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tr-TR"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eaLnBrk="1" hangingPunct="1"/>
            <a:fld id="{A9CBDC83-5A9C-4F19-989A-6C5D24C6ECE9}" type="slidenum">
              <a:rPr lang="tr-TR" sz="1200" b="0" smtClean="0">
                <a:solidFill>
                  <a:prstClr val="black"/>
                </a:solidFill>
                <a:latin typeface="Arial" pitchFamily="34" charset="0"/>
              </a:rPr>
              <a:pPr eaLnBrk="1" hangingPunct="1"/>
              <a:t>6</a:t>
            </a:fld>
            <a:endParaRPr lang="tr-TR" sz="1200" b="0" smtClean="0">
              <a:solidFill>
                <a:prstClr val="black"/>
              </a:solidFill>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tr-TR"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eaLnBrk="1" hangingPunct="1"/>
            <a:fld id="{84CAA1BB-E7E3-4B28-8FB1-5EFF05DA628A}" type="slidenum">
              <a:rPr lang="tr-TR" sz="1200" b="0" smtClean="0">
                <a:solidFill>
                  <a:prstClr val="black"/>
                </a:solidFill>
                <a:latin typeface="Arial" pitchFamily="34" charset="0"/>
              </a:rPr>
              <a:pPr eaLnBrk="1" hangingPunct="1"/>
              <a:t>7</a:t>
            </a:fld>
            <a:endParaRPr lang="tr-TR" sz="1200" b="0" smtClean="0">
              <a:solidFill>
                <a:prstClr val="black"/>
              </a:solidFill>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tr-TR"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46F134A-3E9B-4988-85AE-8C854B7E6BCD}" type="slidenum">
              <a:rPr lang="tr-TR" smtClean="0"/>
              <a:pPr/>
              <a:t>16</a:t>
            </a:fld>
            <a:endParaRPr lang="tr-TR"/>
          </a:p>
        </p:txBody>
      </p:sp>
    </p:spTree>
    <p:extLst>
      <p:ext uri="{BB962C8B-B14F-4D97-AF65-F5344CB8AC3E}">
        <p14:creationId xmlns:p14="http://schemas.microsoft.com/office/powerpoint/2010/main" val="2179637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48325D7C-D994-47FC-B009-49F9E91385E5}" type="datetimeFigureOut">
              <a:rPr lang="tr-TR"/>
              <a:pPr>
                <a:defRPr/>
              </a:pPr>
              <a:t>6.10.2017</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3691CB6E-BB81-4FEB-AFD1-B170E8238070}"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C0E920C2-928D-4756-9C83-80EECD582D26}" type="datetimeFigureOut">
              <a:rPr lang="tr-TR"/>
              <a:pPr>
                <a:defRPr/>
              </a:pPr>
              <a:t>6.10.2017</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A356B68-7C47-4DBC-A8B3-3655AC79CE13}"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D509F90A-C819-48FC-8DDF-48C5D19C7516}" type="datetimeFigureOut">
              <a:rPr lang="tr-TR"/>
              <a:pPr>
                <a:defRPr/>
              </a:pPr>
              <a:t>6.10.2017</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4977D3F5-60FD-4735-BDCF-4B08615E20B8}"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150938" y="214313"/>
            <a:ext cx="7793037" cy="146208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11826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1450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Date Placeholder 3"/>
          <p:cNvSpPr>
            <a:spLocks noGrp="1"/>
          </p:cNvSpPr>
          <p:nvPr>
            <p:ph type="dt" sz="half" idx="10"/>
          </p:nvPr>
        </p:nvSpPr>
        <p:spPr/>
        <p:txBody>
          <a:bodyPr/>
          <a:lstStyle>
            <a:lvl1pPr>
              <a:defRPr/>
            </a:lvl1pPr>
          </a:lstStyle>
          <a:p>
            <a:pPr>
              <a:defRPr/>
            </a:pPr>
            <a:endParaRPr lang="tr-TR">
              <a:solidFill>
                <a:srgbClr val="04617B">
                  <a:shade val="9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srgbClr val="04617B">
                  <a:shade val="9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E3F6F48A-6342-41D8-ACB8-C6E263553C1F}" type="slidenum">
              <a:rPr lang="tr-TR">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val="3984501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01393030-DF5A-4284-8D19-ADA5219139D5}" type="datetimeFigureOut">
              <a:rPr lang="tr-TR">
                <a:solidFill>
                  <a:prstClr val="black">
                    <a:tint val="75000"/>
                  </a:prstClr>
                </a:solidFill>
              </a:rPr>
              <a:pPr>
                <a:defRPr/>
              </a:pPr>
              <a:t>6.10.2017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CD69B056-F0A8-4888-B25B-7044DB98CD2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1236DE03-07C7-40BD-B86E-C2714107D54E}" type="datetimeFigureOut">
              <a:rPr lang="tr-TR">
                <a:solidFill>
                  <a:prstClr val="black">
                    <a:tint val="75000"/>
                  </a:prstClr>
                </a:solidFill>
              </a:rPr>
              <a:pPr>
                <a:defRPr/>
              </a:pPr>
              <a:t>6.10.2017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2D72F2B9-8AE0-43F2-B304-C76812453D02}"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C9A45F96-9A69-4890-B2FB-18548009741C}" type="datetimeFigureOut">
              <a:rPr lang="tr-TR">
                <a:solidFill>
                  <a:prstClr val="black">
                    <a:tint val="75000"/>
                  </a:prstClr>
                </a:solidFill>
              </a:rPr>
              <a:pPr>
                <a:defRPr/>
              </a:pPr>
              <a:t>6.10.2017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EB7C4DBB-5413-410B-97A3-0B2783559D97}"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9959B971-009F-4C55-BF74-9BA10D796657}" type="datetimeFigureOut">
              <a:rPr lang="tr-TR">
                <a:solidFill>
                  <a:prstClr val="black">
                    <a:tint val="75000"/>
                  </a:prstClr>
                </a:solidFill>
              </a:rPr>
              <a:pPr>
                <a:defRPr/>
              </a:pPr>
              <a:t>6.10.2017</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A9869475-6501-4C84-BEA2-ADD7AA63D6D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E0311972-2E4D-44C3-B685-BE550D2B8F88}" type="datetimeFigureOut">
              <a:rPr lang="tr-TR">
                <a:solidFill>
                  <a:prstClr val="black">
                    <a:tint val="75000"/>
                  </a:prstClr>
                </a:solidFill>
              </a:rPr>
              <a:pPr>
                <a:defRPr/>
              </a:pPr>
              <a:t>6.10.2017</a:t>
            </a:fld>
            <a:endParaRPr lang="tr-TR">
              <a:solidFill>
                <a:prstClr val="black">
                  <a:tint val="75000"/>
                </a:prstClr>
              </a:solidFill>
            </a:endParaRPr>
          </a:p>
        </p:txBody>
      </p:sp>
      <p:sp>
        <p:nvSpPr>
          <p:cNvPr id="8"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Slayt Numarası Yer Tutucusu 5"/>
          <p:cNvSpPr>
            <a:spLocks noGrp="1"/>
          </p:cNvSpPr>
          <p:nvPr>
            <p:ph type="sldNum" sz="quarter" idx="12"/>
          </p:nvPr>
        </p:nvSpPr>
        <p:spPr/>
        <p:txBody>
          <a:bodyPr/>
          <a:lstStyle>
            <a:lvl1pPr>
              <a:defRPr/>
            </a:lvl1pPr>
          </a:lstStyle>
          <a:p>
            <a:pPr>
              <a:defRPr/>
            </a:pPr>
            <a:fld id="{429610B5-ECCA-41ED-91E1-4BDEC5E42AA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E7FE103D-2A42-48F8-92E9-58B4FE6335A9}" type="datetimeFigureOut">
              <a:rPr lang="tr-TR">
                <a:solidFill>
                  <a:prstClr val="black">
                    <a:tint val="75000"/>
                  </a:prstClr>
                </a:solidFill>
              </a:rPr>
              <a:pPr>
                <a:defRPr/>
              </a:pPr>
              <a:t>6.10.2017</a:t>
            </a:fld>
            <a:endParaRPr lang="tr-TR">
              <a:solidFill>
                <a:prstClr val="black">
                  <a:tint val="75000"/>
                </a:prstClr>
              </a:solidFill>
            </a:endParaRPr>
          </a:p>
        </p:txBody>
      </p:sp>
      <p:sp>
        <p:nvSpPr>
          <p:cNvPr id="4"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Slayt Numarası Yer Tutucusu 5"/>
          <p:cNvSpPr>
            <a:spLocks noGrp="1"/>
          </p:cNvSpPr>
          <p:nvPr>
            <p:ph type="sldNum" sz="quarter" idx="12"/>
          </p:nvPr>
        </p:nvSpPr>
        <p:spPr/>
        <p:txBody>
          <a:bodyPr/>
          <a:lstStyle>
            <a:lvl1pPr>
              <a:defRPr/>
            </a:lvl1pPr>
          </a:lstStyle>
          <a:p>
            <a:pPr>
              <a:defRPr/>
            </a:pPr>
            <a:fld id="{2A6B3C52-E124-4A0D-AA1F-C0BA74581485}"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2B1D4C6F-B413-4539-A8C7-AD7E4525CC76}" type="datetimeFigureOut">
              <a:rPr lang="tr-TR">
                <a:solidFill>
                  <a:prstClr val="black">
                    <a:tint val="75000"/>
                  </a:prstClr>
                </a:solidFill>
              </a:rPr>
              <a:pPr>
                <a:defRPr/>
              </a:pPr>
              <a:t>6.10.2017</a:t>
            </a:fld>
            <a:endParaRPr lang="tr-TR">
              <a:solidFill>
                <a:prstClr val="black">
                  <a:tint val="75000"/>
                </a:prstClr>
              </a:solidFill>
            </a:endParaRPr>
          </a:p>
        </p:txBody>
      </p:sp>
      <p:sp>
        <p:nvSpPr>
          <p:cNvPr id="3"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Slayt Numarası Yer Tutucusu 5"/>
          <p:cNvSpPr>
            <a:spLocks noGrp="1"/>
          </p:cNvSpPr>
          <p:nvPr>
            <p:ph type="sldNum" sz="quarter" idx="12"/>
          </p:nvPr>
        </p:nvSpPr>
        <p:spPr/>
        <p:txBody>
          <a:bodyPr/>
          <a:lstStyle>
            <a:lvl1pPr>
              <a:defRPr/>
            </a:lvl1pPr>
          </a:lstStyle>
          <a:p>
            <a:pPr>
              <a:defRPr/>
            </a:pPr>
            <a:fld id="{5DEC97FE-74D7-4A78-94E4-0653289CCE58}"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FA3FCAE9-3B50-4B4D-9465-267DCDAD4F58}" type="datetimeFigureOut">
              <a:rPr lang="tr-TR"/>
              <a:pPr>
                <a:defRPr/>
              </a:pPr>
              <a:t>6.10.2017</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99BAB8B-4826-4844-B9DF-B3ABF4A0D279}"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C0D16D5D-864A-40FB-B6C5-E499ECDA574C}" type="datetimeFigureOut">
              <a:rPr lang="tr-TR">
                <a:solidFill>
                  <a:prstClr val="black">
                    <a:tint val="75000"/>
                  </a:prstClr>
                </a:solidFill>
              </a:rPr>
              <a:pPr>
                <a:defRPr/>
              </a:pPr>
              <a:t>6.10.2017</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F8F54A6D-7563-4725-976A-AA4EADDAD93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657E4573-67DF-47CE-B63C-F9992E3179D6}" type="datetimeFigureOut">
              <a:rPr lang="tr-TR">
                <a:solidFill>
                  <a:prstClr val="black">
                    <a:tint val="75000"/>
                  </a:prstClr>
                </a:solidFill>
              </a:rPr>
              <a:pPr>
                <a:defRPr/>
              </a:pPr>
              <a:t>6.10.2017</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D0E70344-29CA-423A-98C0-7D8CCC95DC4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943040AE-946C-4CB2-BA21-4764295DA3ED}" type="datetimeFigureOut">
              <a:rPr lang="tr-TR">
                <a:solidFill>
                  <a:prstClr val="black">
                    <a:tint val="75000"/>
                  </a:prstClr>
                </a:solidFill>
              </a:rPr>
              <a:pPr>
                <a:defRPr/>
              </a:pPr>
              <a:t>6.10.2017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F0AC45CB-73EC-4221-907E-18068E3ACBA9}"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0E3A9900-20D9-49AB-9C2F-7AAC0E61A974}" type="datetimeFigureOut">
              <a:rPr lang="tr-TR">
                <a:solidFill>
                  <a:prstClr val="black">
                    <a:tint val="75000"/>
                  </a:prstClr>
                </a:solidFill>
              </a:rPr>
              <a:pPr>
                <a:defRPr/>
              </a:pPr>
              <a:t>6.10.2017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D39B6656-EF5C-40D6-B31E-C84BFF54760B}"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150938" y="214313"/>
            <a:ext cx="7793037" cy="146208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11826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1450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Date Placeholder 3"/>
          <p:cNvSpPr>
            <a:spLocks noGrp="1"/>
          </p:cNvSpPr>
          <p:nvPr>
            <p:ph type="dt" sz="half" idx="10"/>
          </p:nvPr>
        </p:nvSpPr>
        <p:spPr/>
        <p:txBody>
          <a:bodyPr/>
          <a:lstStyle>
            <a:lvl1pPr>
              <a:defRPr/>
            </a:lvl1pPr>
          </a:lstStyle>
          <a:p>
            <a:pPr>
              <a:defRPr/>
            </a:pPr>
            <a:endParaRPr lang="tr-TR">
              <a:solidFill>
                <a:srgbClr val="04617B">
                  <a:shade val="9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srgbClr val="04617B">
                  <a:shade val="9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E3F6F48A-6342-41D8-ACB8-C6E263553C1F}" type="slidenum">
              <a:rPr lang="tr-TR">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val="50434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01393030-DF5A-4284-8D19-ADA5219139D5}" type="datetimeFigureOut">
              <a:rPr lang="tr-TR">
                <a:solidFill>
                  <a:prstClr val="black">
                    <a:tint val="75000"/>
                  </a:prstClr>
                </a:solidFill>
              </a:rPr>
              <a:pPr>
                <a:defRPr/>
              </a:pPr>
              <a:t>6.10.2017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CD69B056-F0A8-4888-B25B-7044DB98CD2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1236DE03-07C7-40BD-B86E-C2714107D54E}" type="datetimeFigureOut">
              <a:rPr lang="tr-TR">
                <a:solidFill>
                  <a:prstClr val="black">
                    <a:tint val="75000"/>
                  </a:prstClr>
                </a:solidFill>
              </a:rPr>
              <a:pPr>
                <a:defRPr/>
              </a:pPr>
              <a:t>6.10.2017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2D72F2B9-8AE0-43F2-B304-C76812453D02}"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C9A45F96-9A69-4890-B2FB-18548009741C}" type="datetimeFigureOut">
              <a:rPr lang="tr-TR">
                <a:solidFill>
                  <a:prstClr val="black">
                    <a:tint val="75000"/>
                  </a:prstClr>
                </a:solidFill>
              </a:rPr>
              <a:pPr>
                <a:defRPr/>
              </a:pPr>
              <a:t>6.10.2017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EB7C4DBB-5413-410B-97A3-0B2783559D97}"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9959B971-009F-4C55-BF74-9BA10D796657}" type="datetimeFigureOut">
              <a:rPr lang="tr-TR">
                <a:solidFill>
                  <a:prstClr val="black">
                    <a:tint val="75000"/>
                  </a:prstClr>
                </a:solidFill>
              </a:rPr>
              <a:pPr>
                <a:defRPr/>
              </a:pPr>
              <a:t>6.10.2017</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A9869475-6501-4C84-BEA2-ADD7AA63D6D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E0311972-2E4D-44C3-B685-BE550D2B8F88}" type="datetimeFigureOut">
              <a:rPr lang="tr-TR">
                <a:solidFill>
                  <a:prstClr val="black">
                    <a:tint val="75000"/>
                  </a:prstClr>
                </a:solidFill>
              </a:rPr>
              <a:pPr>
                <a:defRPr/>
              </a:pPr>
              <a:t>6.10.2017</a:t>
            </a:fld>
            <a:endParaRPr lang="tr-TR">
              <a:solidFill>
                <a:prstClr val="black">
                  <a:tint val="75000"/>
                </a:prstClr>
              </a:solidFill>
            </a:endParaRPr>
          </a:p>
        </p:txBody>
      </p:sp>
      <p:sp>
        <p:nvSpPr>
          <p:cNvPr id="8"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Slayt Numarası Yer Tutucusu 5"/>
          <p:cNvSpPr>
            <a:spLocks noGrp="1"/>
          </p:cNvSpPr>
          <p:nvPr>
            <p:ph type="sldNum" sz="quarter" idx="12"/>
          </p:nvPr>
        </p:nvSpPr>
        <p:spPr/>
        <p:txBody>
          <a:bodyPr/>
          <a:lstStyle>
            <a:lvl1pPr>
              <a:defRPr/>
            </a:lvl1pPr>
          </a:lstStyle>
          <a:p>
            <a:pPr>
              <a:defRPr/>
            </a:pPr>
            <a:fld id="{429610B5-ECCA-41ED-91E1-4BDEC5E42AA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C3FC9D0B-1FCA-4786-809B-2CDF58823848}" type="datetimeFigureOut">
              <a:rPr lang="tr-TR"/>
              <a:pPr>
                <a:defRPr/>
              </a:pPr>
              <a:t>6.10.2017</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CE0E077D-B445-4E27-8872-48EB59E5A674}" type="slidenum">
              <a:rPr lang="tr-TR"/>
              <a:pPr>
                <a:defRPr/>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E7FE103D-2A42-48F8-92E9-58B4FE6335A9}" type="datetimeFigureOut">
              <a:rPr lang="tr-TR">
                <a:solidFill>
                  <a:prstClr val="black">
                    <a:tint val="75000"/>
                  </a:prstClr>
                </a:solidFill>
              </a:rPr>
              <a:pPr>
                <a:defRPr/>
              </a:pPr>
              <a:t>6.10.2017</a:t>
            </a:fld>
            <a:endParaRPr lang="tr-TR">
              <a:solidFill>
                <a:prstClr val="black">
                  <a:tint val="75000"/>
                </a:prstClr>
              </a:solidFill>
            </a:endParaRPr>
          </a:p>
        </p:txBody>
      </p:sp>
      <p:sp>
        <p:nvSpPr>
          <p:cNvPr id="4"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Slayt Numarası Yer Tutucusu 5"/>
          <p:cNvSpPr>
            <a:spLocks noGrp="1"/>
          </p:cNvSpPr>
          <p:nvPr>
            <p:ph type="sldNum" sz="quarter" idx="12"/>
          </p:nvPr>
        </p:nvSpPr>
        <p:spPr/>
        <p:txBody>
          <a:bodyPr/>
          <a:lstStyle>
            <a:lvl1pPr>
              <a:defRPr/>
            </a:lvl1pPr>
          </a:lstStyle>
          <a:p>
            <a:pPr>
              <a:defRPr/>
            </a:pPr>
            <a:fld id="{2A6B3C52-E124-4A0D-AA1F-C0BA74581485}"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2B1D4C6F-B413-4539-A8C7-AD7E4525CC76}" type="datetimeFigureOut">
              <a:rPr lang="tr-TR">
                <a:solidFill>
                  <a:prstClr val="black">
                    <a:tint val="75000"/>
                  </a:prstClr>
                </a:solidFill>
              </a:rPr>
              <a:pPr>
                <a:defRPr/>
              </a:pPr>
              <a:t>6.10.2017</a:t>
            </a:fld>
            <a:endParaRPr lang="tr-TR">
              <a:solidFill>
                <a:prstClr val="black">
                  <a:tint val="75000"/>
                </a:prstClr>
              </a:solidFill>
            </a:endParaRPr>
          </a:p>
        </p:txBody>
      </p:sp>
      <p:sp>
        <p:nvSpPr>
          <p:cNvPr id="3"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Slayt Numarası Yer Tutucusu 5"/>
          <p:cNvSpPr>
            <a:spLocks noGrp="1"/>
          </p:cNvSpPr>
          <p:nvPr>
            <p:ph type="sldNum" sz="quarter" idx="12"/>
          </p:nvPr>
        </p:nvSpPr>
        <p:spPr/>
        <p:txBody>
          <a:bodyPr/>
          <a:lstStyle>
            <a:lvl1pPr>
              <a:defRPr/>
            </a:lvl1pPr>
          </a:lstStyle>
          <a:p>
            <a:pPr>
              <a:defRPr/>
            </a:pPr>
            <a:fld id="{5DEC97FE-74D7-4A78-94E4-0653289CCE58}"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C0D16D5D-864A-40FB-B6C5-E499ECDA574C}" type="datetimeFigureOut">
              <a:rPr lang="tr-TR">
                <a:solidFill>
                  <a:prstClr val="black">
                    <a:tint val="75000"/>
                  </a:prstClr>
                </a:solidFill>
              </a:rPr>
              <a:pPr>
                <a:defRPr/>
              </a:pPr>
              <a:t>6.10.2017</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F8F54A6D-7563-4725-976A-AA4EADDAD93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657E4573-67DF-47CE-B63C-F9992E3179D6}" type="datetimeFigureOut">
              <a:rPr lang="tr-TR">
                <a:solidFill>
                  <a:prstClr val="black">
                    <a:tint val="75000"/>
                  </a:prstClr>
                </a:solidFill>
              </a:rPr>
              <a:pPr>
                <a:defRPr/>
              </a:pPr>
              <a:t>6.10.2017</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D0E70344-29CA-423A-98C0-7D8CCC95DC4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943040AE-946C-4CB2-BA21-4764295DA3ED}" type="datetimeFigureOut">
              <a:rPr lang="tr-TR">
                <a:solidFill>
                  <a:prstClr val="black">
                    <a:tint val="75000"/>
                  </a:prstClr>
                </a:solidFill>
              </a:rPr>
              <a:pPr>
                <a:defRPr/>
              </a:pPr>
              <a:t>6.10.2017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F0AC45CB-73EC-4221-907E-18068E3ACBA9}"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0E3A9900-20D9-49AB-9C2F-7AAC0E61A974}" type="datetimeFigureOut">
              <a:rPr lang="tr-TR">
                <a:solidFill>
                  <a:prstClr val="black">
                    <a:tint val="75000"/>
                  </a:prstClr>
                </a:solidFill>
              </a:rPr>
              <a:pPr>
                <a:defRPr/>
              </a:pPr>
              <a:t>6.10.2017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D39B6656-EF5C-40D6-B31E-C84BFF54760B}"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01393030-DF5A-4284-8D19-ADA5219139D5}" type="datetimeFigureOut">
              <a:rPr lang="tr-TR">
                <a:solidFill>
                  <a:prstClr val="black">
                    <a:tint val="75000"/>
                  </a:prstClr>
                </a:solidFill>
              </a:rPr>
              <a:pPr>
                <a:defRPr/>
              </a:pPr>
              <a:t>6.10.2017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CD69B056-F0A8-4888-B25B-7044DB98CD2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1236DE03-07C7-40BD-B86E-C2714107D54E}" type="datetimeFigureOut">
              <a:rPr lang="tr-TR">
                <a:solidFill>
                  <a:prstClr val="black">
                    <a:tint val="75000"/>
                  </a:prstClr>
                </a:solidFill>
              </a:rPr>
              <a:pPr>
                <a:defRPr/>
              </a:pPr>
              <a:t>6.10.2017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2D72F2B9-8AE0-43F2-B304-C76812453D02}"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C9A45F96-9A69-4890-B2FB-18548009741C}" type="datetimeFigureOut">
              <a:rPr lang="tr-TR">
                <a:solidFill>
                  <a:prstClr val="black">
                    <a:tint val="75000"/>
                  </a:prstClr>
                </a:solidFill>
              </a:rPr>
              <a:pPr>
                <a:defRPr/>
              </a:pPr>
              <a:t>6.10.2017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EB7C4DBB-5413-410B-97A3-0B2783559D97}"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9959B971-009F-4C55-BF74-9BA10D796657}" type="datetimeFigureOut">
              <a:rPr lang="tr-TR">
                <a:solidFill>
                  <a:prstClr val="black">
                    <a:tint val="75000"/>
                  </a:prstClr>
                </a:solidFill>
              </a:rPr>
              <a:pPr>
                <a:defRPr/>
              </a:pPr>
              <a:t>6.10.2017</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A9869475-6501-4C84-BEA2-ADD7AA63D6D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5D7FFD82-1555-400A-89D7-9438400FF6A6}" type="datetimeFigureOut">
              <a:rPr lang="tr-TR"/>
              <a:pPr>
                <a:defRPr/>
              </a:pPr>
              <a:t>6.10.2017</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49D4BADC-385D-42CF-B75F-4C5C482AB83A}" type="slidenum">
              <a:rPr lang="tr-TR"/>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E0311972-2E4D-44C3-B685-BE550D2B8F88}" type="datetimeFigureOut">
              <a:rPr lang="tr-TR">
                <a:solidFill>
                  <a:prstClr val="black">
                    <a:tint val="75000"/>
                  </a:prstClr>
                </a:solidFill>
              </a:rPr>
              <a:pPr>
                <a:defRPr/>
              </a:pPr>
              <a:t>6.10.2017</a:t>
            </a:fld>
            <a:endParaRPr lang="tr-TR">
              <a:solidFill>
                <a:prstClr val="black">
                  <a:tint val="75000"/>
                </a:prstClr>
              </a:solidFill>
            </a:endParaRPr>
          </a:p>
        </p:txBody>
      </p:sp>
      <p:sp>
        <p:nvSpPr>
          <p:cNvPr id="8"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Slayt Numarası Yer Tutucusu 5"/>
          <p:cNvSpPr>
            <a:spLocks noGrp="1"/>
          </p:cNvSpPr>
          <p:nvPr>
            <p:ph type="sldNum" sz="quarter" idx="12"/>
          </p:nvPr>
        </p:nvSpPr>
        <p:spPr/>
        <p:txBody>
          <a:bodyPr/>
          <a:lstStyle>
            <a:lvl1pPr>
              <a:defRPr/>
            </a:lvl1pPr>
          </a:lstStyle>
          <a:p>
            <a:pPr>
              <a:defRPr/>
            </a:pPr>
            <a:fld id="{429610B5-ECCA-41ED-91E1-4BDEC5E42AA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E7FE103D-2A42-48F8-92E9-58B4FE6335A9}" type="datetimeFigureOut">
              <a:rPr lang="tr-TR">
                <a:solidFill>
                  <a:prstClr val="black">
                    <a:tint val="75000"/>
                  </a:prstClr>
                </a:solidFill>
              </a:rPr>
              <a:pPr>
                <a:defRPr/>
              </a:pPr>
              <a:t>6.10.2017</a:t>
            </a:fld>
            <a:endParaRPr lang="tr-TR">
              <a:solidFill>
                <a:prstClr val="black">
                  <a:tint val="75000"/>
                </a:prstClr>
              </a:solidFill>
            </a:endParaRPr>
          </a:p>
        </p:txBody>
      </p:sp>
      <p:sp>
        <p:nvSpPr>
          <p:cNvPr id="4"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Slayt Numarası Yer Tutucusu 5"/>
          <p:cNvSpPr>
            <a:spLocks noGrp="1"/>
          </p:cNvSpPr>
          <p:nvPr>
            <p:ph type="sldNum" sz="quarter" idx="12"/>
          </p:nvPr>
        </p:nvSpPr>
        <p:spPr/>
        <p:txBody>
          <a:bodyPr/>
          <a:lstStyle>
            <a:lvl1pPr>
              <a:defRPr/>
            </a:lvl1pPr>
          </a:lstStyle>
          <a:p>
            <a:pPr>
              <a:defRPr/>
            </a:pPr>
            <a:fld id="{2A6B3C52-E124-4A0D-AA1F-C0BA74581485}"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2B1D4C6F-B413-4539-A8C7-AD7E4525CC76}" type="datetimeFigureOut">
              <a:rPr lang="tr-TR">
                <a:solidFill>
                  <a:prstClr val="black">
                    <a:tint val="75000"/>
                  </a:prstClr>
                </a:solidFill>
              </a:rPr>
              <a:pPr>
                <a:defRPr/>
              </a:pPr>
              <a:t>6.10.2017</a:t>
            </a:fld>
            <a:endParaRPr lang="tr-TR">
              <a:solidFill>
                <a:prstClr val="black">
                  <a:tint val="75000"/>
                </a:prstClr>
              </a:solidFill>
            </a:endParaRPr>
          </a:p>
        </p:txBody>
      </p:sp>
      <p:sp>
        <p:nvSpPr>
          <p:cNvPr id="3"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Slayt Numarası Yer Tutucusu 5"/>
          <p:cNvSpPr>
            <a:spLocks noGrp="1"/>
          </p:cNvSpPr>
          <p:nvPr>
            <p:ph type="sldNum" sz="quarter" idx="12"/>
          </p:nvPr>
        </p:nvSpPr>
        <p:spPr/>
        <p:txBody>
          <a:bodyPr/>
          <a:lstStyle>
            <a:lvl1pPr>
              <a:defRPr/>
            </a:lvl1pPr>
          </a:lstStyle>
          <a:p>
            <a:pPr>
              <a:defRPr/>
            </a:pPr>
            <a:fld id="{5DEC97FE-74D7-4A78-94E4-0653289CCE58}"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C0D16D5D-864A-40FB-B6C5-E499ECDA574C}" type="datetimeFigureOut">
              <a:rPr lang="tr-TR">
                <a:solidFill>
                  <a:prstClr val="black">
                    <a:tint val="75000"/>
                  </a:prstClr>
                </a:solidFill>
              </a:rPr>
              <a:pPr>
                <a:defRPr/>
              </a:pPr>
              <a:t>6.10.2017</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F8F54A6D-7563-4725-976A-AA4EADDAD93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657E4573-67DF-47CE-B63C-F9992E3179D6}" type="datetimeFigureOut">
              <a:rPr lang="tr-TR">
                <a:solidFill>
                  <a:prstClr val="black">
                    <a:tint val="75000"/>
                  </a:prstClr>
                </a:solidFill>
              </a:rPr>
              <a:pPr>
                <a:defRPr/>
              </a:pPr>
              <a:t>6.10.2017</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D0E70344-29CA-423A-98C0-7D8CCC95DC4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943040AE-946C-4CB2-BA21-4764295DA3ED}" type="datetimeFigureOut">
              <a:rPr lang="tr-TR">
                <a:solidFill>
                  <a:prstClr val="black">
                    <a:tint val="75000"/>
                  </a:prstClr>
                </a:solidFill>
              </a:rPr>
              <a:pPr>
                <a:defRPr/>
              </a:pPr>
              <a:t>6.10.2017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F0AC45CB-73EC-4221-907E-18068E3ACBA9}"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0E3A9900-20D9-49AB-9C2F-7AAC0E61A974}" type="datetimeFigureOut">
              <a:rPr lang="tr-TR">
                <a:solidFill>
                  <a:prstClr val="black">
                    <a:tint val="75000"/>
                  </a:prstClr>
                </a:solidFill>
              </a:rPr>
              <a:pPr>
                <a:defRPr/>
              </a:pPr>
              <a:t>6.10.2017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D39B6656-EF5C-40D6-B31E-C84BFF54760B}"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6.10.2017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6.10.2017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6.10.2017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82210D5E-69A9-4CF4-BCC8-9C63F980955F}" type="datetimeFigureOut">
              <a:rPr lang="tr-TR"/>
              <a:pPr>
                <a:defRPr/>
              </a:pPr>
              <a:t>6.10.2017</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47E1D52B-1CCC-4793-B37B-344558D64C88}" type="slidenum">
              <a:rPr lang="tr-TR"/>
              <a:pPr>
                <a:defRPr/>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6.10.2017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6.10.2017</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6.10.2017</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6.10.2017</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6.10.2017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6.10.2017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6.10.2017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6.10.2017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7BD71312-2421-4756-B0B6-435D28BFE8D7}" type="datetimeFigureOut">
              <a:rPr lang="tr-TR"/>
              <a:pPr>
                <a:defRPr/>
              </a:pPr>
              <a:t>6.10.2017</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D29932ED-7147-4000-A23E-C26CDFF273A1}"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3BA337A4-6275-482B-AD96-74FCF1712724}" type="datetimeFigureOut">
              <a:rPr lang="tr-TR"/>
              <a:pPr>
                <a:defRPr/>
              </a:pPr>
              <a:t>6.10.2017</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5D96C6EB-2B67-4EE1-9BFD-C145C54E5B77}"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A067113E-0936-4E21-8DF3-4D77AAEB791C}" type="datetimeFigureOut">
              <a:rPr lang="tr-TR"/>
              <a:pPr>
                <a:defRPr/>
              </a:pPr>
              <a:t>6.10.2017</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115AF982-9DB4-4126-932B-9362CDA67034}"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393F9BAE-3349-4BC1-85A3-074BC78083E6}" type="datetimeFigureOut">
              <a:rPr lang="tr-TR"/>
              <a:pPr>
                <a:defRPr/>
              </a:pPr>
              <a:t>6.10.2017</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2C63E728-D37A-49E9-86E2-6C29AF054E03}"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AB09130A-D716-490D-9421-CA8D2AC0E570}" type="datetimeFigureOut">
              <a:rPr lang="tr-TR"/>
              <a:pPr>
                <a:defRPr/>
              </a:pPr>
              <a:t>6.10.2017</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6D576CCF-AF70-4C44-A384-D47E0112876D}"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56"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258C83F-8E78-405C-9028-036E8B3320E0}" type="datetimeFigureOut">
              <a:rPr lang="tr-TR">
                <a:solidFill>
                  <a:prstClr val="black">
                    <a:tint val="75000"/>
                  </a:prstClr>
                </a:solidFill>
              </a:rPr>
              <a:pPr>
                <a:defRPr/>
              </a:pPr>
              <a:t>6.10.2017</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7C45D48-2A30-4B51-9935-EF67588C929D}" type="slidenum">
              <a:rPr lang="tr-TR">
                <a:solidFill>
                  <a:prstClr val="black">
                    <a:tint val="75000"/>
                  </a:prstClr>
                </a:solidFill>
              </a:rPr>
              <a:pPr>
                <a:def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57"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258C83F-8E78-405C-9028-036E8B3320E0}" type="datetimeFigureOut">
              <a:rPr lang="tr-TR">
                <a:solidFill>
                  <a:prstClr val="black">
                    <a:tint val="75000"/>
                  </a:prstClr>
                </a:solidFill>
              </a:rPr>
              <a:pPr>
                <a:defRPr/>
              </a:pPr>
              <a:t>6.10.2017</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7C45D48-2A30-4B51-9935-EF67588C929D}" type="slidenum">
              <a:rPr lang="tr-TR">
                <a:solidFill>
                  <a:prstClr val="black">
                    <a:tint val="75000"/>
                  </a:prstClr>
                </a:solidFill>
              </a:rPr>
              <a:pPr>
                <a:def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258C83F-8E78-405C-9028-036E8B3320E0}" type="datetimeFigureOut">
              <a:rPr lang="tr-TR">
                <a:solidFill>
                  <a:prstClr val="black">
                    <a:tint val="75000"/>
                  </a:prstClr>
                </a:solidFill>
              </a:rPr>
              <a:pPr>
                <a:defRPr/>
              </a:pPr>
              <a:t>6.10.2017</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7C45D48-2A30-4B51-9935-EF67588C929D}" type="slidenum">
              <a:rPr lang="tr-TR">
                <a:solidFill>
                  <a:prstClr val="black">
                    <a:tint val="75000"/>
                  </a:prstClr>
                </a:solidFill>
              </a:rPr>
              <a:pPr>
                <a:def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525B4-27D0-4A15-ABC6-93D94B6C9FCB}" type="datetimeFigureOut">
              <a:rPr lang="tr-TR" smtClean="0">
                <a:solidFill>
                  <a:prstClr val="black">
                    <a:tint val="75000"/>
                  </a:prstClr>
                </a:solidFill>
              </a:rPr>
              <a:pPr/>
              <a:t>6.10.2017</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newsflash/>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5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5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1.bin"/><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9.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rgbClr val="002060"/>
          </a:fgClr>
          <a:bgClr>
            <a:schemeClr val="bg1"/>
          </a:bgClr>
        </a:pattFill>
        <a:effectLst/>
      </p:bgPr>
    </p:bg>
    <p:spTree>
      <p:nvGrpSpPr>
        <p:cNvPr id="1" name=""/>
        <p:cNvGrpSpPr/>
        <p:nvPr/>
      </p:nvGrpSpPr>
      <p:grpSpPr>
        <a:xfrm>
          <a:off x="0" y="0"/>
          <a:ext cx="0" cy="0"/>
          <a:chOff x="0" y="0"/>
          <a:chExt cx="0" cy="0"/>
        </a:xfrm>
      </p:grpSpPr>
      <p:sp>
        <p:nvSpPr>
          <p:cNvPr id="3" name="Yuvarlatılmış Dikdörtgen 2"/>
          <p:cNvSpPr/>
          <p:nvPr/>
        </p:nvSpPr>
        <p:spPr>
          <a:xfrm>
            <a:off x="539552" y="260648"/>
            <a:ext cx="8064896" cy="1600438"/>
          </a:xfrm>
          <a:prstGeom prst="roundRect">
            <a:avLst/>
          </a:prstGeom>
          <a:ln w="76200">
            <a:solidFill>
              <a:srgbClr val="FF0066"/>
            </a:solidFill>
          </a:ln>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a:spAutoFit/>
          </a:bodyPr>
          <a:lstStyle/>
          <a:p>
            <a:pPr marL="539750" algn="ctr">
              <a:defRPr/>
            </a:pPr>
            <a:r>
              <a:rPr lang="tr-TR" sz="4400" b="1" dirty="0" smtClean="0">
                <a:solidFill>
                  <a:schemeClr val="accent2">
                    <a:lumMod val="75000"/>
                  </a:schemeClr>
                </a:solidFill>
                <a:latin typeface="Nyala" pitchFamily="2" charset="0"/>
              </a:rPr>
              <a:t>VERİMLİ DERS ÇALIŞMA</a:t>
            </a:r>
          </a:p>
          <a:p>
            <a:pPr marL="539750" algn="ctr">
              <a:defRPr/>
            </a:pPr>
            <a:r>
              <a:rPr lang="tr-TR" sz="4400" b="1" dirty="0" smtClean="0">
                <a:solidFill>
                  <a:schemeClr val="accent2">
                    <a:lumMod val="75000"/>
                  </a:schemeClr>
                </a:solidFill>
                <a:latin typeface="Nyala" pitchFamily="2" charset="0"/>
              </a:rPr>
              <a:t>TEKNİKLERİ</a:t>
            </a:r>
            <a:endParaRPr lang="tr-TR" sz="4400" dirty="0">
              <a:ln>
                <a:solidFill>
                  <a:srgbClr val="0000FF"/>
                </a:solidFill>
              </a:ln>
              <a:solidFill>
                <a:prstClr val="black"/>
              </a:solidFill>
              <a:latin typeface="Nyala" pitchFamily="2" charset="0"/>
            </a:endParaRPr>
          </a:p>
        </p:txBody>
      </p:sp>
      <p:pic>
        <p:nvPicPr>
          <p:cNvPr id="1026" name="Picture 2" descr="C:\Users\Mine\Desktop\GÖRSELLER\images (3).jpg"/>
          <p:cNvPicPr>
            <a:picLocks noChangeAspect="1" noChangeArrowheads="1"/>
          </p:cNvPicPr>
          <p:nvPr/>
        </p:nvPicPr>
        <p:blipFill>
          <a:blip r:embed="rId2" cstate="print"/>
          <a:srcRect/>
          <a:stretch>
            <a:fillRect/>
          </a:stretch>
        </p:blipFill>
        <p:spPr bwMode="auto">
          <a:xfrm>
            <a:off x="611560" y="2060848"/>
            <a:ext cx="7848872" cy="3974355"/>
          </a:xfrm>
          <a:prstGeom prst="rect">
            <a:avLst/>
          </a:prstGeom>
          <a:noFill/>
          <a:ln w="95250" cmpd="sng">
            <a:solidFill>
              <a:srgbClr val="DB1B49"/>
            </a:solidFill>
          </a:ln>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10" dur="2000" fill="hold"/>
                                        <p:tgtEl>
                                          <p:spTgt spid="3">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90">
          <a:fgClr>
            <a:srgbClr val="A60E3D"/>
          </a:fgClr>
          <a:bgClr>
            <a:schemeClr val="bg1"/>
          </a:bgClr>
        </a:pattFill>
        <a:effectLst/>
      </p:bgPr>
    </p:bg>
    <p:spTree>
      <p:nvGrpSpPr>
        <p:cNvPr id="1" name=""/>
        <p:cNvGrpSpPr/>
        <p:nvPr/>
      </p:nvGrpSpPr>
      <p:grpSpPr>
        <a:xfrm>
          <a:off x="0" y="0"/>
          <a:ext cx="0" cy="0"/>
          <a:chOff x="0" y="0"/>
          <a:chExt cx="0" cy="0"/>
        </a:xfrm>
      </p:grpSpPr>
      <p:sp>
        <p:nvSpPr>
          <p:cNvPr id="2" name="Akış Çizelgesi: Sonlandırıcı 1"/>
          <p:cNvSpPr/>
          <p:nvPr/>
        </p:nvSpPr>
        <p:spPr>
          <a:xfrm>
            <a:off x="827584" y="2204864"/>
            <a:ext cx="7488832" cy="3522928"/>
          </a:xfrm>
          <a:prstGeom prst="flowChartTerminator">
            <a:avLst/>
          </a:prstGeom>
          <a:ln w="76200">
            <a:solidFill>
              <a:srgbClr val="A60E3D"/>
            </a:solidFill>
          </a:ln>
          <a:effectLst>
            <a:glow rad="444500">
              <a:schemeClr val="bg1"/>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80000"/>
              </a:lnSpc>
            </a:pPr>
            <a:endParaRPr lang="tr-TR" sz="2800" i="1" u="sng" dirty="0" smtClean="0">
              <a:solidFill>
                <a:prstClr val="black"/>
              </a:solidFill>
              <a:latin typeface="Nyala" pitchFamily="2" charset="0"/>
            </a:endParaRPr>
          </a:p>
          <a:p>
            <a:pPr algn="ctr">
              <a:lnSpc>
                <a:spcPct val="80000"/>
              </a:lnSpc>
              <a:buFontTx/>
              <a:buBlip>
                <a:blip r:embed="rId2"/>
              </a:buBlip>
            </a:pPr>
            <a:r>
              <a:rPr lang="tr-TR" sz="2400" dirty="0" smtClean="0">
                <a:solidFill>
                  <a:prstClr val="black"/>
                </a:solidFill>
                <a:latin typeface="Nyala" pitchFamily="2" charset="0"/>
              </a:rPr>
              <a:t>  Anlatılanlar anlaşıldığı gibi yazılmalıdır.</a:t>
            </a:r>
          </a:p>
          <a:p>
            <a:pPr algn="ctr">
              <a:lnSpc>
                <a:spcPct val="80000"/>
              </a:lnSpc>
              <a:buFontTx/>
              <a:buBlip>
                <a:blip r:embed="rId2"/>
              </a:buBlip>
            </a:pPr>
            <a:r>
              <a:rPr lang="tr-TR" sz="2400" dirty="0" smtClean="0">
                <a:solidFill>
                  <a:prstClr val="black"/>
                </a:solidFill>
                <a:latin typeface="Nyala" pitchFamily="2" charset="0"/>
              </a:rPr>
              <a:t>  Öğretmenin anlattığı konunun ana fikri ve anlamları kavranıncaya kadar beklenilmelidir.</a:t>
            </a:r>
          </a:p>
          <a:p>
            <a:pPr algn="ctr">
              <a:lnSpc>
                <a:spcPct val="80000"/>
              </a:lnSpc>
              <a:buFontTx/>
              <a:buBlip>
                <a:blip r:embed="rId2"/>
              </a:buBlip>
            </a:pPr>
            <a:r>
              <a:rPr lang="tr-TR" sz="2400" dirty="0" smtClean="0">
                <a:solidFill>
                  <a:prstClr val="black"/>
                </a:solidFill>
                <a:latin typeface="Nyala" pitchFamily="2" charset="0"/>
              </a:rPr>
              <a:t>Zamanın çoğu yazmakla değil, dinlemekle, fikirleri kavramaya çalışmakla geçmelidir.</a:t>
            </a:r>
          </a:p>
          <a:p>
            <a:pPr algn="ctr">
              <a:lnSpc>
                <a:spcPct val="80000"/>
              </a:lnSpc>
              <a:buFontTx/>
              <a:buBlip>
                <a:blip r:embed="rId2"/>
              </a:buBlip>
            </a:pPr>
            <a:r>
              <a:rPr lang="tr-TR" sz="2400" dirty="0" smtClean="0">
                <a:solidFill>
                  <a:prstClr val="black"/>
                </a:solidFill>
                <a:latin typeface="Nyala" pitchFamily="2" charset="0"/>
              </a:rPr>
              <a:t> Yazıların düzgün ve okunaklı olmasına önem verilmelidir. </a:t>
            </a:r>
          </a:p>
        </p:txBody>
      </p:sp>
      <p:sp>
        <p:nvSpPr>
          <p:cNvPr id="6" name="Akış Çizelgesi: Sonlandırıcı 1"/>
          <p:cNvSpPr/>
          <p:nvPr/>
        </p:nvSpPr>
        <p:spPr>
          <a:xfrm>
            <a:off x="1043608" y="476672"/>
            <a:ext cx="7128792" cy="995422"/>
          </a:xfrm>
          <a:prstGeom prst="flowChartTerminator">
            <a:avLst/>
          </a:prstGeom>
          <a:ln w="76200">
            <a:solidFill>
              <a:srgbClr val="A60E3D"/>
            </a:solidFill>
          </a:ln>
          <a:effectLst>
            <a:glow rad="444500">
              <a:schemeClr val="bg1"/>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tr-TR" sz="4000" b="1" dirty="0" smtClean="0">
                <a:solidFill>
                  <a:prstClr val="black"/>
                </a:solidFill>
                <a:latin typeface="Nyala" pitchFamily="2" charset="0"/>
              </a:rPr>
              <a:t>NOT TUTUN..</a:t>
            </a:r>
            <a:endParaRPr lang="tr-TR" sz="4000" b="1" dirty="0">
              <a:solidFill>
                <a:prstClr val="black"/>
              </a:solidFill>
              <a:latin typeface="Nyala" pitchFamily="2" charset="0"/>
            </a:endParaRPr>
          </a:p>
        </p:txBody>
      </p:sp>
      <p:pic>
        <p:nvPicPr>
          <p:cNvPr id="5122" name="Picture 2" descr="C:\Users\Mine\Desktop\GÖRSELLER\images (1).jpg"/>
          <p:cNvPicPr>
            <a:picLocks noChangeAspect="1" noChangeArrowheads="1"/>
          </p:cNvPicPr>
          <p:nvPr/>
        </p:nvPicPr>
        <p:blipFill>
          <a:blip r:embed="rId3" cstate="print"/>
          <a:srcRect/>
          <a:stretch>
            <a:fillRect/>
          </a:stretch>
        </p:blipFill>
        <p:spPr bwMode="auto">
          <a:xfrm>
            <a:off x="1475657" y="4988923"/>
            <a:ext cx="2376264" cy="1869077"/>
          </a:xfrm>
          <a:prstGeom prst="rect">
            <a:avLst/>
          </a:prstGeom>
          <a:noFill/>
        </p:spPr>
      </p:pic>
      <p:pic>
        <p:nvPicPr>
          <p:cNvPr id="5123" name="Picture 3" descr="C:\Users\Mine\Desktop\GÖRSELLER\o_scrisoare_pierduta-caracterizarea_lui_tipatescu.jpg"/>
          <p:cNvPicPr>
            <a:picLocks noChangeAspect="1" noChangeArrowheads="1"/>
          </p:cNvPicPr>
          <p:nvPr/>
        </p:nvPicPr>
        <p:blipFill>
          <a:blip r:embed="rId4" cstate="print"/>
          <a:srcRect/>
          <a:stretch>
            <a:fillRect/>
          </a:stretch>
        </p:blipFill>
        <p:spPr bwMode="auto">
          <a:xfrm>
            <a:off x="3851920" y="5157192"/>
            <a:ext cx="2476500" cy="1700808"/>
          </a:xfrm>
          <a:prstGeom prst="rect">
            <a:avLst/>
          </a:prstGeom>
          <a:noFill/>
        </p:spPr>
      </p:pic>
      <p:pic>
        <p:nvPicPr>
          <p:cNvPr id="5124" name="Picture 4" descr="C:\Users\Mine\Desktop\GÖRSELLER\images (9).jpg"/>
          <p:cNvPicPr>
            <a:picLocks noChangeAspect="1" noChangeArrowheads="1"/>
          </p:cNvPicPr>
          <p:nvPr/>
        </p:nvPicPr>
        <p:blipFill>
          <a:blip r:embed="rId5" cstate="print"/>
          <a:srcRect/>
          <a:stretch>
            <a:fillRect/>
          </a:stretch>
        </p:blipFill>
        <p:spPr bwMode="auto">
          <a:xfrm>
            <a:off x="6300192" y="5157192"/>
            <a:ext cx="1771650" cy="1700808"/>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amond(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amond(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amond(in)">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diamond(in)">
                                      <p:cBhvr>
                                        <p:cTn id="2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5616" y="123472"/>
            <a:ext cx="7848872" cy="857256"/>
          </a:xfrm>
        </p:spPr>
        <p:txBody>
          <a:bodyPr>
            <a:prstTxWarp prst="textFadeLeft">
              <a:avLst/>
            </a:prstTxWarp>
            <a:norm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NOT TUTMA</a:t>
            </a:r>
            <a:endParaRPr lang="tr-TR"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endParaRPr>
          </a:p>
        </p:txBody>
      </p:sp>
      <p:sp>
        <p:nvSpPr>
          <p:cNvPr id="3" name="2 İçerik Yer Tutucusu"/>
          <p:cNvSpPr>
            <a:spLocks noGrp="1"/>
          </p:cNvSpPr>
          <p:nvPr>
            <p:ph idx="1"/>
          </p:nvPr>
        </p:nvSpPr>
        <p:spPr>
          <a:xfrm>
            <a:off x="878904" y="1500174"/>
            <a:ext cx="8229600" cy="5000660"/>
          </a:xfrm>
        </p:spPr>
        <p:txBody>
          <a:bodyPr>
            <a:normAutofit fontScale="92500" lnSpcReduction="20000"/>
          </a:bodyPr>
          <a:lstStyle/>
          <a:p>
            <a:r>
              <a:rPr lang="tr-TR" dirty="0" smtClean="0">
                <a:solidFill>
                  <a:schemeClr val="tx1">
                    <a:lumMod val="95000"/>
                    <a:lumOff val="5000"/>
                  </a:schemeClr>
                </a:solidFill>
                <a:latin typeface="Constantia" pitchFamily="18" charset="0"/>
              </a:rPr>
              <a:t>Okunan bilginin % 20’si, okuduktan sonra dinlenen bilginin % 40’ı, okunup dinlendikten sonra yazılan bilginin % 60’ı akılda kalır.</a:t>
            </a:r>
          </a:p>
          <a:p>
            <a:r>
              <a:rPr lang="tr-TR" dirty="0" smtClean="0">
                <a:solidFill>
                  <a:schemeClr val="tx1">
                    <a:lumMod val="95000"/>
                    <a:lumOff val="5000"/>
                  </a:schemeClr>
                </a:solidFill>
                <a:latin typeface="Constantia" pitchFamily="18" charset="0"/>
              </a:rPr>
              <a:t>Bilgiyi saklamanın ve ilerde anımsamanın en etkili yolu not almak, daha sonra bu bilgileri tekrarlamaktır.</a:t>
            </a:r>
          </a:p>
          <a:p>
            <a:r>
              <a:rPr lang="tr-TR" dirty="0" smtClean="0">
                <a:solidFill>
                  <a:schemeClr val="tx1">
                    <a:lumMod val="95000"/>
                    <a:lumOff val="5000"/>
                  </a:schemeClr>
                </a:solidFill>
                <a:latin typeface="Constantia" pitchFamily="18" charset="0"/>
              </a:rPr>
              <a:t>Not alarak derse katılan öğrencinin dikkati dağılmaz. </a:t>
            </a:r>
          </a:p>
          <a:p>
            <a:r>
              <a:rPr lang="tr-TR" dirty="0" smtClean="0">
                <a:solidFill>
                  <a:schemeClr val="tx1">
                    <a:lumMod val="95000"/>
                    <a:lumOff val="5000"/>
                  </a:schemeClr>
                </a:solidFill>
                <a:latin typeface="Constantia" pitchFamily="18" charset="0"/>
              </a:rPr>
              <a:t>Not tutmada en önemli ilke, anlatılanları bire bir yazmak değil, önemli kısımları, ana düşünceleri dinleyenin kendi cümleleriyle yazmasıdır</a:t>
            </a:r>
            <a:r>
              <a:rPr lang="tr-TR" smtClean="0">
                <a:solidFill>
                  <a:schemeClr val="tx1">
                    <a:lumMod val="95000"/>
                    <a:lumOff val="5000"/>
                  </a:schemeClr>
                </a:solidFill>
                <a:latin typeface="Constantia" pitchFamily="18" charset="0"/>
              </a:rPr>
              <a:t>. </a:t>
            </a:r>
            <a:endParaRPr lang="tr-TR" dirty="0" smtClean="0">
              <a:solidFill>
                <a:schemeClr val="tx1">
                  <a:lumMod val="95000"/>
                  <a:lumOff val="5000"/>
                </a:schemeClr>
              </a:solidFill>
              <a:latin typeface="Constantia" pitchFamily="18" charset="0"/>
            </a:endParaRPr>
          </a:p>
        </p:txBody>
      </p:sp>
      <p:sp>
        <p:nvSpPr>
          <p:cNvPr id="4" name="3 Slayt Numarası Yer Tutucusu"/>
          <p:cNvSpPr>
            <a:spLocks noGrp="1"/>
          </p:cNvSpPr>
          <p:nvPr>
            <p:ph type="sldNum" sz="quarter" idx="12"/>
          </p:nvPr>
        </p:nvSpPr>
        <p:spPr/>
        <p:txBody>
          <a:bodyPr/>
          <a:lstStyle/>
          <a:p>
            <a:fld id="{7305FA10-2086-4DD4-978D-A2BD02EA7982}" type="slidenum">
              <a:rPr lang="tr-TR" smtClean="0">
                <a:solidFill>
                  <a:srgbClr val="04617B">
                    <a:shade val="90000"/>
                  </a:srgbClr>
                </a:solidFill>
              </a:rPr>
              <a:pPr/>
              <a:t>11</a:t>
            </a:fld>
            <a:endParaRPr lang="tr-TR">
              <a:solidFill>
                <a:srgbClr val="04617B">
                  <a:shade val="90000"/>
                </a:srgbClr>
              </a:solidFill>
            </a:endParaRPr>
          </a:p>
        </p:txBody>
      </p:sp>
    </p:spTree>
    <p:extLst>
      <p:ext uri="{BB962C8B-B14F-4D97-AF65-F5344CB8AC3E}">
        <p14:creationId xmlns:p14="http://schemas.microsoft.com/office/powerpoint/2010/main" val="1454301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277813"/>
            <a:ext cx="9144000" cy="457201"/>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tr-TR">
              <a:solidFill>
                <a:prstClr val="black"/>
              </a:solidFill>
              <a:cs typeface="Arial" charset="0"/>
            </a:endParaRPr>
          </a:p>
        </p:txBody>
      </p:sp>
      <p:sp>
        <p:nvSpPr>
          <p:cNvPr id="13" name="Akış Çizelgesi: Sonlandırıcı 4"/>
          <p:cNvSpPr/>
          <p:nvPr/>
        </p:nvSpPr>
        <p:spPr>
          <a:xfrm>
            <a:off x="827584" y="1700808"/>
            <a:ext cx="6294919" cy="2207240"/>
          </a:xfrm>
          <a:prstGeom prst="flowChartTerminator">
            <a:avLst/>
          </a:prstGeom>
          <a:ln w="5715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2400" b="1" dirty="0" smtClean="0">
                <a:latin typeface="Nyala" pitchFamily="2" charset="0"/>
              </a:rPr>
              <a:t>Tekrar yaparken; sadece okumak değil, şemalarla, grafiklerle not çıkarmak, anahtar kavramları belirleyip tekrar etmeniz etkili olacaktır. </a:t>
            </a:r>
            <a:endParaRPr lang="tr-TR" sz="2400" b="1" dirty="0">
              <a:latin typeface="Nyala" pitchFamily="2" charset="0"/>
            </a:endParaRPr>
          </a:p>
        </p:txBody>
      </p:sp>
      <p:sp>
        <p:nvSpPr>
          <p:cNvPr id="14" name="Akış Çizelgesi: Sonlandırıcı 4"/>
          <p:cNvSpPr/>
          <p:nvPr/>
        </p:nvSpPr>
        <p:spPr>
          <a:xfrm>
            <a:off x="4499992" y="4149080"/>
            <a:ext cx="3600400" cy="1168539"/>
          </a:xfrm>
          <a:prstGeom prst="flowChartTerminator">
            <a:avLst/>
          </a:prstGeom>
          <a:ln w="5715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2400" dirty="0" smtClean="0">
                <a:ln>
                  <a:solidFill>
                    <a:schemeClr val="tx1"/>
                  </a:solidFill>
                </a:ln>
                <a:latin typeface="Nyala" pitchFamily="2" charset="0"/>
              </a:rPr>
              <a:t>Neyi biliyorum??</a:t>
            </a:r>
          </a:p>
          <a:p>
            <a:pPr algn="ctr"/>
            <a:r>
              <a:rPr lang="tr-TR" sz="2400" dirty="0" smtClean="0">
                <a:ln>
                  <a:solidFill>
                    <a:schemeClr val="tx1"/>
                  </a:solidFill>
                </a:ln>
                <a:latin typeface="Nyala" pitchFamily="2" charset="0"/>
              </a:rPr>
              <a:t>Neyi bilmiyorum??</a:t>
            </a:r>
            <a:endParaRPr lang="tr-TR" sz="2000" dirty="0">
              <a:ln>
                <a:solidFill>
                  <a:schemeClr val="tx1"/>
                </a:solidFill>
              </a:ln>
              <a:latin typeface="Nyala" pitchFamily="2" charset="0"/>
            </a:endParaRPr>
          </a:p>
        </p:txBody>
      </p:sp>
      <p:pic>
        <p:nvPicPr>
          <p:cNvPr id="17" name="Picture 2" descr="C:\Users\Nesrin\Desktop\dehb\ünlem\exclamation-mark28.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36912"/>
            <a:ext cx="1012393" cy="9496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Nesrin\Desktop\dehb\ünlem\exclamation-mark28.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4365104"/>
            <a:ext cx="1012393" cy="949637"/>
          </a:xfrm>
          <a:prstGeom prst="rect">
            <a:avLst/>
          </a:prstGeom>
          <a:noFill/>
          <a:extLst>
            <a:ext uri="{909E8E84-426E-40DD-AFC4-6F175D3DCCD1}">
              <a14:hiddenFill xmlns:a14="http://schemas.microsoft.com/office/drawing/2010/main">
                <a:solidFill>
                  <a:srgbClr val="FFFFFF"/>
                </a:solidFill>
              </a14:hiddenFill>
            </a:ext>
          </a:extLst>
        </p:spPr>
      </p:pic>
      <p:sp>
        <p:nvSpPr>
          <p:cNvPr id="9" name="8 Yuvarlatılmış Dikdörtgen"/>
          <p:cNvSpPr/>
          <p:nvPr/>
        </p:nvSpPr>
        <p:spPr>
          <a:xfrm>
            <a:off x="971600" y="260648"/>
            <a:ext cx="6768752" cy="1080120"/>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latin typeface="Nyala" pitchFamily="2" charset="0"/>
              </a:rPr>
              <a:t>TEKRARLAR YAPARAK UNUTMAYI ÖNLEYİNİZ</a:t>
            </a:r>
          </a:p>
        </p:txBody>
      </p:sp>
      <p:pic>
        <p:nvPicPr>
          <p:cNvPr id="4098" name="Picture 2" descr="C:\Users\Mine\Desktop\GÖRSELLER\indir (2).jpg"/>
          <p:cNvPicPr>
            <a:picLocks noChangeAspect="1" noChangeArrowheads="1"/>
          </p:cNvPicPr>
          <p:nvPr/>
        </p:nvPicPr>
        <p:blipFill>
          <a:blip r:embed="rId3" cstate="print"/>
          <a:srcRect/>
          <a:stretch>
            <a:fillRect/>
          </a:stretch>
        </p:blipFill>
        <p:spPr bwMode="auto">
          <a:xfrm>
            <a:off x="323528" y="4293096"/>
            <a:ext cx="2664296" cy="2286000"/>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6" dur="2000" fill="hold"/>
                                        <p:tgtEl>
                                          <p:spTgt spid="1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10" dur="2000" fill="hold"/>
                                        <p:tgtEl>
                                          <p:spTgt spid="14">
                                            <p:txEl>
                                              <p:pRg st="0" end="0"/>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14" dur="2000" fill="hold"/>
                                        <p:tgtEl>
                                          <p:spTgt spid="14">
                                            <p:txEl>
                                              <p:pRg st="1" end="1"/>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9">
                                            <p:txEl>
                                              <p:pRg st="0" end="0"/>
                                            </p:txEl>
                                          </p:spTgt>
                                        </p:tgtEl>
                                      </p:cBhvr>
                                    </p:animEffect>
                                    <p:animScale>
                                      <p:cBhvr>
                                        <p:cTn id="19" dur="250" autoRev="1" fill="hold"/>
                                        <p:tgtEl>
                                          <p:spTgt spid="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60648"/>
            <a:ext cx="7632848" cy="648072"/>
          </a:xfrm>
        </p:spPr>
        <p:txBody>
          <a:bodyPr>
            <a:prstTxWarp prst="textDeflate">
              <a:avLst/>
            </a:prstTxWarp>
            <a:normAutofit/>
          </a:bodyPr>
          <a:lstStyle/>
          <a:p>
            <a:pPr algn="ctr"/>
            <a:r>
              <a:rPr lang="tr-TR" sz="3600" b="1" dirty="0" smtClean="0">
                <a:solidFill>
                  <a:srgbClr val="663300"/>
                </a:solidFill>
                <a:latin typeface="Constantia" pitchFamily="18" charset="0"/>
              </a:rPr>
              <a:t>TEKRAR</a:t>
            </a:r>
            <a:endParaRPr lang="tr-TR" sz="3600" b="1" dirty="0">
              <a:solidFill>
                <a:srgbClr val="663300"/>
              </a:solidFill>
              <a:latin typeface="Constantia" pitchFamily="18" charset="0"/>
            </a:endParaRPr>
          </a:p>
        </p:txBody>
      </p:sp>
      <p:sp>
        <p:nvSpPr>
          <p:cNvPr id="3" name="2 İçerik Yer Tutucusu"/>
          <p:cNvSpPr>
            <a:spLocks noGrp="1"/>
          </p:cNvSpPr>
          <p:nvPr>
            <p:ph idx="1"/>
          </p:nvPr>
        </p:nvSpPr>
        <p:spPr>
          <a:xfrm>
            <a:off x="539552" y="1268760"/>
            <a:ext cx="8030696" cy="5159496"/>
          </a:xfrm>
        </p:spPr>
        <p:txBody>
          <a:bodyPr>
            <a:normAutofit fontScale="70000" lnSpcReduction="20000"/>
          </a:bodyPr>
          <a:lstStyle/>
          <a:p>
            <a:r>
              <a:rPr lang="tr-TR" dirty="0" smtClean="0">
                <a:solidFill>
                  <a:schemeClr val="tx1">
                    <a:lumMod val="95000"/>
                    <a:lumOff val="5000"/>
                  </a:schemeClr>
                </a:solidFill>
                <a:latin typeface="Constantia" pitchFamily="18" charset="0"/>
              </a:rPr>
              <a:t>Öğrenilen bilgilerin % 70’i 1 saat içinde, % 80’i 24 saat içinde unutulmaktadır. </a:t>
            </a:r>
          </a:p>
          <a:p>
            <a:r>
              <a:rPr lang="tr-TR" dirty="0" smtClean="0">
                <a:solidFill>
                  <a:schemeClr val="tx1">
                    <a:lumMod val="95000"/>
                    <a:lumOff val="5000"/>
                  </a:schemeClr>
                </a:solidFill>
                <a:latin typeface="Constantia" pitchFamily="18" charset="0"/>
              </a:rPr>
              <a:t>Unutmayı azaltan en önemli etkinlik tekrardır!</a:t>
            </a:r>
          </a:p>
          <a:p>
            <a:r>
              <a:rPr lang="tr-TR" dirty="0" smtClean="0">
                <a:solidFill>
                  <a:schemeClr val="tx1">
                    <a:lumMod val="95000"/>
                    <a:lumOff val="5000"/>
                  </a:schemeClr>
                </a:solidFill>
                <a:latin typeface="Constantia" pitchFamily="18" charset="0"/>
              </a:rPr>
              <a:t>Özellikle uykudan önce ya da sabah kalktığınızda yapılan tekrarlar unutmayı engeller. </a:t>
            </a:r>
          </a:p>
          <a:p>
            <a:r>
              <a:rPr lang="tr-TR" dirty="0" smtClean="0">
                <a:solidFill>
                  <a:schemeClr val="tx1">
                    <a:lumMod val="95000"/>
                    <a:lumOff val="5000"/>
                  </a:schemeClr>
                </a:solidFill>
                <a:latin typeface="Constantia" pitchFamily="18" charset="0"/>
              </a:rPr>
              <a:t>Sürekli ve belirli aralıklarla tekrar yapın.</a:t>
            </a:r>
          </a:p>
          <a:p>
            <a:r>
              <a:rPr lang="tr-TR" dirty="0" smtClean="0">
                <a:solidFill>
                  <a:schemeClr val="tx1">
                    <a:lumMod val="95000"/>
                    <a:lumOff val="5000"/>
                  </a:schemeClr>
                </a:solidFill>
                <a:latin typeface="Constantia" pitchFamily="18" charset="0"/>
              </a:rPr>
              <a:t>Haftanın belirli saatlerini, ayın belirli günlerini tekrar yapmak amacıyla belirleyin.</a:t>
            </a:r>
          </a:p>
          <a:p>
            <a:r>
              <a:rPr lang="tr-TR" dirty="0" smtClean="0">
                <a:solidFill>
                  <a:schemeClr val="tx1">
                    <a:lumMod val="95000"/>
                    <a:lumOff val="5000"/>
                  </a:schemeClr>
                </a:solidFill>
                <a:latin typeface="Constantia" pitchFamily="18" charset="0"/>
              </a:rPr>
              <a:t>Tuttuğunuz notlarla tekrar yaparsanız zaman kazanırsınız.</a:t>
            </a:r>
          </a:p>
          <a:p>
            <a:r>
              <a:rPr lang="tr-TR" dirty="0" smtClean="0">
                <a:solidFill>
                  <a:schemeClr val="tx1">
                    <a:lumMod val="95000"/>
                    <a:lumOff val="5000"/>
                  </a:schemeClr>
                </a:solidFill>
                <a:latin typeface="Constantia" pitchFamily="18" charset="0"/>
              </a:rPr>
              <a:t>Bir başkasına anlatarak tekrar yapmanın da büyük yararı vardır.</a:t>
            </a:r>
          </a:p>
          <a:p>
            <a:r>
              <a:rPr lang="tr-TR" dirty="0" smtClean="0">
                <a:solidFill>
                  <a:schemeClr val="tx1">
                    <a:lumMod val="95000"/>
                    <a:lumOff val="5000"/>
                  </a:schemeClr>
                </a:solidFill>
                <a:latin typeface="Constantia" pitchFamily="18" charset="0"/>
              </a:rPr>
              <a:t>Tekrar yaparken aynı türden dersleri bir arada çalışmayın. Bu durum sıkıcı olacağı için dikkatinizi dağıtır.</a:t>
            </a:r>
            <a:endParaRPr lang="tr-TR" dirty="0">
              <a:solidFill>
                <a:schemeClr val="tx1">
                  <a:lumMod val="95000"/>
                  <a:lumOff val="5000"/>
                </a:schemeClr>
              </a:solidFill>
              <a:latin typeface="Constantia" pitchFamily="18" charset="0"/>
            </a:endParaRPr>
          </a:p>
        </p:txBody>
      </p:sp>
      <p:sp>
        <p:nvSpPr>
          <p:cNvPr id="4" name="3 Slayt Numarası Yer Tutucusu"/>
          <p:cNvSpPr>
            <a:spLocks noGrp="1"/>
          </p:cNvSpPr>
          <p:nvPr>
            <p:ph type="sldNum" sz="quarter" idx="12"/>
          </p:nvPr>
        </p:nvSpPr>
        <p:spPr/>
        <p:txBody>
          <a:bodyPr/>
          <a:lstStyle/>
          <a:p>
            <a:fld id="{7305FA10-2086-4DD4-978D-A2BD02EA7982}" type="slidenum">
              <a:rPr lang="tr-TR" smtClean="0">
                <a:solidFill>
                  <a:srgbClr val="04617B">
                    <a:shade val="90000"/>
                  </a:srgbClr>
                </a:solidFill>
              </a:rPr>
              <a:pPr/>
              <a:t>13</a:t>
            </a:fld>
            <a:endParaRPr lang="tr-TR">
              <a:solidFill>
                <a:srgbClr val="04617B">
                  <a:shade val="90000"/>
                </a:srgbClr>
              </a:solidFill>
            </a:endParaRPr>
          </a:p>
        </p:txBody>
      </p:sp>
    </p:spTree>
    <p:extLst>
      <p:ext uri="{BB962C8B-B14F-4D97-AF65-F5344CB8AC3E}">
        <p14:creationId xmlns:p14="http://schemas.microsoft.com/office/powerpoint/2010/main" val="35749903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90">
          <a:fgClr>
            <a:srgbClr val="002060"/>
          </a:fgClr>
          <a:bgClr>
            <a:schemeClr val="bg1"/>
          </a:bgClr>
        </a:pattFill>
        <a:effectLst/>
      </p:bgPr>
    </p:bg>
    <p:spTree>
      <p:nvGrpSpPr>
        <p:cNvPr id="1" name=""/>
        <p:cNvGrpSpPr/>
        <p:nvPr/>
      </p:nvGrpSpPr>
      <p:grpSpPr>
        <a:xfrm>
          <a:off x="0" y="0"/>
          <a:ext cx="0" cy="0"/>
          <a:chOff x="0" y="0"/>
          <a:chExt cx="0" cy="0"/>
        </a:xfrm>
      </p:grpSpPr>
      <p:sp>
        <p:nvSpPr>
          <p:cNvPr id="14" name="13 Aynı Yanın Köşesi Yuvarlatılmış Dikdörtgen"/>
          <p:cNvSpPr/>
          <p:nvPr/>
        </p:nvSpPr>
        <p:spPr>
          <a:xfrm>
            <a:off x="467544" y="332656"/>
            <a:ext cx="8280920" cy="936104"/>
          </a:xfrm>
          <a:prstGeom prst="round2SameRect">
            <a:avLst/>
          </a:prstGeom>
          <a:solidFill>
            <a:schemeClr val="bg1"/>
          </a:solidFill>
          <a:ln w="60325">
            <a:solidFill>
              <a:srgbClr val="DB1B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chemeClr val="accent2">
                    <a:lumMod val="50000"/>
                  </a:schemeClr>
                </a:solidFill>
                <a:latin typeface="Nyala" pitchFamily="2" charset="0"/>
              </a:rPr>
              <a:t>ETKİLİ VE VERİMLİ OKUYUN..</a:t>
            </a:r>
            <a:endParaRPr lang="tr-TR" sz="3200" b="1" dirty="0">
              <a:solidFill>
                <a:schemeClr val="accent2">
                  <a:lumMod val="50000"/>
                </a:schemeClr>
              </a:solidFill>
              <a:latin typeface="Nyala" pitchFamily="2" charset="0"/>
            </a:endParaRPr>
          </a:p>
        </p:txBody>
      </p:sp>
      <p:pic>
        <p:nvPicPr>
          <p:cNvPr id="6146" name="Picture 2" descr="C:\Users\Mine\Desktop\GÖRSELLER\indir (3).jpg"/>
          <p:cNvPicPr>
            <a:picLocks noChangeAspect="1" noChangeArrowheads="1"/>
          </p:cNvPicPr>
          <p:nvPr/>
        </p:nvPicPr>
        <p:blipFill>
          <a:blip r:embed="rId2" cstate="print"/>
          <a:srcRect/>
          <a:stretch>
            <a:fillRect/>
          </a:stretch>
        </p:blipFill>
        <p:spPr bwMode="auto">
          <a:xfrm>
            <a:off x="467544" y="2132856"/>
            <a:ext cx="2664296" cy="3744416"/>
          </a:xfrm>
          <a:prstGeom prst="rect">
            <a:avLst/>
          </a:prstGeom>
          <a:noFill/>
          <a:ln w="85725" cmpd="sng">
            <a:solidFill>
              <a:srgbClr val="FFC000"/>
            </a:solidFill>
          </a:ln>
        </p:spPr>
      </p:pic>
      <p:pic>
        <p:nvPicPr>
          <p:cNvPr id="6147" name="Picture 3" descr="C:\Users\Mine\Desktop\GÖRSELLER\images (14).jpg"/>
          <p:cNvPicPr>
            <a:picLocks noChangeAspect="1" noChangeArrowheads="1"/>
          </p:cNvPicPr>
          <p:nvPr/>
        </p:nvPicPr>
        <p:blipFill>
          <a:blip r:embed="rId3" cstate="print"/>
          <a:srcRect/>
          <a:stretch>
            <a:fillRect/>
          </a:stretch>
        </p:blipFill>
        <p:spPr bwMode="auto">
          <a:xfrm>
            <a:off x="3563888" y="2132856"/>
            <a:ext cx="2114550" cy="3744416"/>
          </a:xfrm>
          <a:prstGeom prst="rect">
            <a:avLst/>
          </a:prstGeom>
          <a:noFill/>
          <a:ln w="73025" cmpd="sng">
            <a:solidFill>
              <a:srgbClr val="FFC000"/>
            </a:solidFill>
          </a:ln>
        </p:spPr>
      </p:pic>
      <p:pic>
        <p:nvPicPr>
          <p:cNvPr id="6148" name="Picture 4" descr="C:\Users\Mine\Desktop\GÖRSELLER\images.png"/>
          <p:cNvPicPr>
            <a:picLocks noChangeAspect="1" noChangeArrowheads="1"/>
          </p:cNvPicPr>
          <p:nvPr/>
        </p:nvPicPr>
        <p:blipFill>
          <a:blip r:embed="rId4" cstate="print"/>
          <a:srcRect/>
          <a:stretch>
            <a:fillRect/>
          </a:stretch>
        </p:blipFill>
        <p:spPr bwMode="auto">
          <a:xfrm>
            <a:off x="6012160" y="2132856"/>
            <a:ext cx="2736304" cy="3744416"/>
          </a:xfrm>
          <a:prstGeom prst="rect">
            <a:avLst/>
          </a:prstGeom>
          <a:noFill/>
          <a:ln w="69850" cmpd="sng">
            <a:solidFill>
              <a:srgbClr val="FFC000"/>
            </a:solidFill>
          </a:ln>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22920" y="50894"/>
            <a:ext cx="8229600" cy="785818"/>
          </a:xfrm>
        </p:spPr>
        <p:txBody>
          <a:bodyPr>
            <a:prstTxWarp prst="textCanUp">
              <a:avLst/>
            </a:prstTxWarp>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VERİMLİ OKUMA</a:t>
            </a:r>
            <a:endParaRPr lang="tr-T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pic>
        <p:nvPicPr>
          <p:cNvPr id="11" name="İçerik Yer Tutucusu 10" descr="Ekran Kırpma"/>
          <p:cNvPicPr>
            <a:picLocks noGrp="1" noChangeAspect="1"/>
          </p:cNvPicPr>
          <p:nvPr>
            <p:ph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56336" y="980728"/>
            <a:ext cx="7622682" cy="4090788"/>
          </a:xfrm>
        </p:spPr>
      </p:pic>
      <p:sp>
        <p:nvSpPr>
          <p:cNvPr id="4" name="3 Slayt Numarası Yer Tutucusu"/>
          <p:cNvSpPr>
            <a:spLocks noGrp="1"/>
          </p:cNvSpPr>
          <p:nvPr>
            <p:ph type="sldNum" sz="quarter" idx="12"/>
          </p:nvPr>
        </p:nvSpPr>
        <p:spPr/>
        <p:txBody>
          <a:bodyPr/>
          <a:lstStyle/>
          <a:p>
            <a:fld id="{7305FA10-2086-4DD4-978D-A2BD02EA7982}" type="slidenum">
              <a:rPr lang="tr-TR" smtClean="0">
                <a:solidFill>
                  <a:srgbClr val="04617B">
                    <a:shade val="90000"/>
                  </a:srgbClr>
                </a:solidFill>
              </a:rPr>
              <a:pPr/>
              <a:t>15</a:t>
            </a:fld>
            <a:endParaRPr lang="tr-TR">
              <a:solidFill>
                <a:srgbClr val="04617B">
                  <a:shade val="90000"/>
                </a:srgbClr>
              </a:solidFill>
            </a:endParaRPr>
          </a:p>
        </p:txBody>
      </p:sp>
      <p:pic>
        <p:nvPicPr>
          <p:cNvPr id="5" name="Resim 4" descr="Ekran Kırpma"/>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t="24743" b="7122"/>
          <a:stretch/>
        </p:blipFill>
        <p:spPr>
          <a:xfrm>
            <a:off x="1256336" y="4941168"/>
            <a:ext cx="7236296" cy="1257754"/>
          </a:xfrm>
          <a:prstGeom prst="rect">
            <a:avLst/>
          </a:prstGeom>
        </p:spPr>
      </p:pic>
    </p:spTree>
    <p:extLst>
      <p:ext uri="{BB962C8B-B14F-4D97-AF65-F5344CB8AC3E}">
        <p14:creationId xmlns:p14="http://schemas.microsoft.com/office/powerpoint/2010/main" val="5898159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277813"/>
            <a:ext cx="9144000" cy="457201"/>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tr-TR">
              <a:solidFill>
                <a:prstClr val="black"/>
              </a:solidFill>
              <a:cs typeface="Arial" charset="0"/>
            </a:endParaRPr>
          </a:p>
        </p:txBody>
      </p:sp>
      <p:sp>
        <p:nvSpPr>
          <p:cNvPr id="9" name="Dikdörtgen 7"/>
          <p:cNvSpPr/>
          <p:nvPr/>
        </p:nvSpPr>
        <p:spPr>
          <a:xfrm>
            <a:off x="4355976" y="6093296"/>
            <a:ext cx="4572000" cy="461665"/>
          </a:xfrm>
          <a:prstGeom prst="rect">
            <a:avLst/>
          </a:prstGeom>
          <a:solidFill>
            <a:srgbClr val="DB1B49"/>
          </a:solidFill>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tr-TR" sz="2400" b="1" dirty="0" smtClean="0">
                <a:solidFill>
                  <a:prstClr val="black"/>
                </a:solidFill>
                <a:latin typeface="Nyala" pitchFamily="2" charset="0"/>
              </a:rPr>
              <a:t>SORU ÇÖZÜN..</a:t>
            </a:r>
            <a:endParaRPr lang="tr-TR" sz="2400" b="1" dirty="0">
              <a:solidFill>
                <a:prstClr val="black"/>
              </a:solidFill>
              <a:latin typeface="Nyala" pitchFamily="2" charset="0"/>
            </a:endParaRPr>
          </a:p>
        </p:txBody>
      </p:sp>
      <p:sp>
        <p:nvSpPr>
          <p:cNvPr id="11" name="10 Aynı Yanın Köşesi Yuvarlatılmış Dikdörtgen"/>
          <p:cNvSpPr/>
          <p:nvPr/>
        </p:nvSpPr>
        <p:spPr>
          <a:xfrm>
            <a:off x="467544" y="332656"/>
            <a:ext cx="8280920" cy="936104"/>
          </a:xfrm>
          <a:prstGeom prst="round2SameRect">
            <a:avLst/>
          </a:prstGeom>
          <a:solidFill>
            <a:schemeClr val="bg1"/>
          </a:solidFill>
          <a:ln w="60325">
            <a:solidFill>
              <a:srgbClr val="DB1B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chemeClr val="accent2">
                    <a:lumMod val="50000"/>
                  </a:schemeClr>
                </a:solidFill>
                <a:latin typeface="Nyala" pitchFamily="2" charset="0"/>
              </a:rPr>
              <a:t>DİĞER KAYNAKLARDAN YARARLANIN..</a:t>
            </a:r>
          </a:p>
        </p:txBody>
      </p:sp>
      <p:pic>
        <p:nvPicPr>
          <p:cNvPr id="12" name="Picture 2" descr="C:\Documents and Settings\kübra\Belgelerim\Resimlerim\resimlerslayt\Resim1OKU.wmf"/>
          <p:cNvPicPr>
            <a:picLocks noChangeAspect="1" noChangeArrowheads="1"/>
          </p:cNvPicPr>
          <p:nvPr/>
        </p:nvPicPr>
        <p:blipFill>
          <a:blip r:embed="rId3" cstate="print"/>
          <a:srcRect/>
          <a:stretch>
            <a:fillRect/>
          </a:stretch>
        </p:blipFill>
        <p:spPr>
          <a:xfrm>
            <a:off x="5796136" y="2204864"/>
            <a:ext cx="3024188" cy="3052762"/>
          </a:xfrm>
          <a:prstGeom prst="rect">
            <a:avLst/>
          </a:prstGeom>
          <a:noFill/>
        </p:spPr>
      </p:pic>
      <p:pic>
        <p:nvPicPr>
          <p:cNvPr id="1026" name="Picture 2" descr="F:\GÖRSELLER\images (1).jpg"/>
          <p:cNvPicPr>
            <a:picLocks noChangeAspect="1" noChangeArrowheads="1"/>
          </p:cNvPicPr>
          <p:nvPr/>
        </p:nvPicPr>
        <p:blipFill>
          <a:blip r:embed="rId4" cstate="print"/>
          <a:srcRect/>
          <a:stretch>
            <a:fillRect/>
          </a:stretch>
        </p:blipFill>
        <p:spPr bwMode="auto">
          <a:xfrm>
            <a:off x="2987824" y="2420888"/>
            <a:ext cx="2625849" cy="2687563"/>
          </a:xfrm>
          <a:prstGeom prst="rect">
            <a:avLst/>
          </a:prstGeom>
          <a:noFill/>
        </p:spPr>
      </p:pic>
      <p:pic>
        <p:nvPicPr>
          <p:cNvPr id="1027" name="Picture 3" descr="F:\GÖRSELLER\sinavclipart.png"/>
          <p:cNvPicPr>
            <a:picLocks noChangeAspect="1" noChangeArrowheads="1"/>
          </p:cNvPicPr>
          <p:nvPr/>
        </p:nvPicPr>
        <p:blipFill>
          <a:blip r:embed="rId5" cstate="print"/>
          <a:srcRect/>
          <a:stretch>
            <a:fillRect/>
          </a:stretch>
        </p:blipFill>
        <p:spPr bwMode="auto">
          <a:xfrm>
            <a:off x="323528" y="2564904"/>
            <a:ext cx="2381250" cy="2619375"/>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p:cTn id="12"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60648"/>
            <a:ext cx="8042537" cy="796086"/>
          </a:xfrm>
        </p:spPr>
        <p:txBody>
          <a:bodyPr>
            <a:prstTxWarp prst="textDeflateBottom">
              <a:avLst/>
            </a:prstTxWarp>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105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DERSE HAZIRLIKLI GELME</a:t>
            </a:r>
            <a:endParaRPr lang="tr-TR" sz="105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sp>
        <p:nvSpPr>
          <p:cNvPr id="3" name="2 İçerik Yer Tutucusu"/>
          <p:cNvSpPr>
            <a:spLocks noGrp="1"/>
          </p:cNvSpPr>
          <p:nvPr>
            <p:ph idx="1"/>
          </p:nvPr>
        </p:nvSpPr>
        <p:spPr>
          <a:xfrm>
            <a:off x="683568" y="1412776"/>
            <a:ext cx="7704856" cy="5040560"/>
          </a:xfrm>
        </p:spPr>
        <p:txBody>
          <a:bodyPr>
            <a:noAutofit/>
          </a:bodyPr>
          <a:lstStyle/>
          <a:p>
            <a:r>
              <a:rPr lang="tr-TR" sz="3200" dirty="0" smtClean="0">
                <a:solidFill>
                  <a:schemeClr val="tx1">
                    <a:lumMod val="95000"/>
                    <a:lumOff val="5000"/>
                  </a:schemeClr>
                </a:solidFill>
                <a:latin typeface="Constantia" pitchFamily="18" charset="0"/>
              </a:rPr>
              <a:t>Ders için gerekli araç-gereç/malzemeleri mutlaka getirin.</a:t>
            </a:r>
          </a:p>
          <a:p>
            <a:r>
              <a:rPr lang="tr-TR" sz="3200" dirty="0" smtClean="0">
                <a:solidFill>
                  <a:schemeClr val="tx1">
                    <a:lumMod val="95000"/>
                    <a:lumOff val="5000"/>
                  </a:schemeClr>
                </a:solidFill>
                <a:latin typeface="Constantia" pitchFamily="18" charset="0"/>
              </a:rPr>
              <a:t>Defteri-kitabı, gerekli malzemesi olmayan bir öğrencinin okula gelmesinin de hiçbir anlamı olmaz.</a:t>
            </a:r>
          </a:p>
          <a:p>
            <a:r>
              <a:rPr lang="tr-TR" sz="3200" dirty="0" smtClean="0">
                <a:solidFill>
                  <a:schemeClr val="tx1">
                    <a:lumMod val="95000"/>
                    <a:lumOff val="5000"/>
                  </a:schemeClr>
                </a:solidFill>
                <a:latin typeface="Constantia" pitchFamily="18" charset="0"/>
              </a:rPr>
              <a:t>Derse gelmeden önce o derste işlenecek yeni konuya göz atmanız konuyu daha iyi kavramanızı sağlayacaktır.</a:t>
            </a:r>
            <a:endParaRPr lang="tr-TR" sz="3200" dirty="0">
              <a:solidFill>
                <a:schemeClr val="tx1">
                  <a:lumMod val="95000"/>
                  <a:lumOff val="5000"/>
                </a:schemeClr>
              </a:solidFill>
              <a:latin typeface="Constantia" pitchFamily="18" charset="0"/>
            </a:endParaRPr>
          </a:p>
        </p:txBody>
      </p:sp>
      <p:sp>
        <p:nvSpPr>
          <p:cNvPr id="4" name="3 Slayt Numarası Yer Tutucusu"/>
          <p:cNvSpPr>
            <a:spLocks noGrp="1"/>
          </p:cNvSpPr>
          <p:nvPr>
            <p:ph type="sldNum" sz="quarter" idx="12"/>
          </p:nvPr>
        </p:nvSpPr>
        <p:spPr/>
        <p:txBody>
          <a:bodyPr/>
          <a:lstStyle/>
          <a:p>
            <a:fld id="{7305FA10-2086-4DD4-978D-A2BD02EA7982}" type="slidenum">
              <a:rPr lang="tr-TR" smtClean="0">
                <a:solidFill>
                  <a:srgbClr val="04617B">
                    <a:shade val="90000"/>
                  </a:srgbClr>
                </a:solidFill>
              </a:rPr>
              <a:pPr/>
              <a:t>17</a:t>
            </a:fld>
            <a:endParaRPr lang="tr-TR">
              <a:solidFill>
                <a:srgbClr val="04617B">
                  <a:shade val="90000"/>
                </a:srgbClr>
              </a:solidFill>
            </a:endParaRPr>
          </a:p>
        </p:txBody>
      </p:sp>
    </p:spTree>
    <p:extLst>
      <p:ext uri="{BB962C8B-B14F-4D97-AF65-F5344CB8AC3E}">
        <p14:creationId xmlns:p14="http://schemas.microsoft.com/office/powerpoint/2010/main" val="268791132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D:\Mp3\masaüstündekı hersey\Desktop\sosy\20205579.jpg"/>
          <p:cNvPicPr>
            <a:picLocks noChangeAspect="1" noChangeArrowheads="1"/>
          </p:cNvPicPr>
          <p:nvPr/>
        </p:nvPicPr>
        <p:blipFill>
          <a:blip r:embed="rId2" cstate="print">
            <a:lum bright="-10000" contrast="40000"/>
          </a:blip>
          <a:srcRect/>
          <a:stretch>
            <a:fillRect/>
          </a:stretch>
        </p:blipFill>
        <p:spPr bwMode="auto">
          <a:xfrm>
            <a:off x="0" y="3659993"/>
            <a:ext cx="9144000" cy="3198007"/>
          </a:xfrm>
          <a:prstGeom prst="rect">
            <a:avLst/>
          </a:prstGeom>
          <a:noFill/>
        </p:spPr>
      </p:pic>
      <p:sp>
        <p:nvSpPr>
          <p:cNvPr id="2" name="1 Başlık"/>
          <p:cNvSpPr>
            <a:spLocks noGrp="1"/>
          </p:cNvSpPr>
          <p:nvPr>
            <p:ph type="title"/>
          </p:nvPr>
        </p:nvSpPr>
        <p:spPr>
          <a:xfrm>
            <a:off x="857224" y="642918"/>
            <a:ext cx="7158030" cy="4874314"/>
          </a:xfrm>
          <a:prstGeom prst="flowChartDocument">
            <a:avLst/>
          </a:prstGeom>
          <a:solidFill>
            <a:schemeClr val="bg1"/>
          </a:solidFill>
          <a:ln w="76200">
            <a:noFill/>
          </a:ln>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r>
              <a:rPr lang="tr-TR" sz="2800" b="1" dirty="0" smtClean="0">
                <a:latin typeface="Nyala" pitchFamily="2" charset="0"/>
              </a:rPr>
              <a:t>Konunun başlığını, önemli noktalarını gözden geçirmektir.</a:t>
            </a:r>
            <a:br>
              <a:rPr lang="tr-TR" sz="2800" b="1" dirty="0" smtClean="0">
                <a:latin typeface="Nyala" pitchFamily="2" charset="0"/>
              </a:rPr>
            </a:br>
            <a:r>
              <a:rPr lang="tr-TR" sz="2800" b="1" dirty="0" smtClean="0">
                <a:latin typeface="Nyala" pitchFamily="2" charset="0"/>
              </a:rPr>
              <a:t/>
            </a:r>
            <a:br>
              <a:rPr lang="tr-TR" sz="2800" b="1" dirty="0" smtClean="0">
                <a:latin typeface="Nyala" pitchFamily="2" charset="0"/>
              </a:rPr>
            </a:br>
            <a:r>
              <a:rPr lang="tr-TR" sz="2800" b="1" dirty="0" smtClean="0">
                <a:latin typeface="Nyala" pitchFamily="2" charset="0"/>
              </a:rPr>
              <a:t>Bu şekilde kafanızda soru işaretleri belirebilir, bu da dersi daha dikkatli dinlemenize kolaylık sağlar. </a:t>
            </a:r>
            <a:r>
              <a:rPr lang="tr-TR" sz="2800" dirty="0" smtClean="0"/>
              <a:t/>
            </a:r>
            <a:br>
              <a:rPr lang="tr-TR" sz="2800" dirty="0" smtClean="0"/>
            </a:br>
            <a:endParaRPr lang="tr-TR" sz="2800" b="1" dirty="0">
              <a:latin typeface="Nyala" pitchFamily="2" charset="0"/>
            </a:endParaRPr>
          </a:p>
        </p:txBody>
      </p:sp>
      <p:sp>
        <p:nvSpPr>
          <p:cNvPr id="4" name="3 Dikdörtgen"/>
          <p:cNvSpPr/>
          <p:nvPr/>
        </p:nvSpPr>
        <p:spPr>
          <a:xfrm>
            <a:off x="428596" y="428604"/>
            <a:ext cx="7929618" cy="4143404"/>
          </a:xfrm>
          <a:prstGeom prst="rect">
            <a:avLst/>
          </a:prstGeom>
          <a:noFill/>
          <a:ln w="76200"/>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tr-TR">
              <a:solidFill>
                <a:prstClr val="black"/>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1000"/>
                                        <p:tgtEl>
                                          <p:spTgt spid="6146"/>
                                        </p:tgtEl>
                                      </p:cBhvr>
                                    </p:animEffect>
                                    <p:anim calcmode="lin" valueType="num">
                                      <p:cBhvr>
                                        <p:cTn id="11" dur="1000" fill="hold"/>
                                        <p:tgtEl>
                                          <p:spTgt spid="6146"/>
                                        </p:tgtEl>
                                        <p:attrNameLst>
                                          <p:attrName>ppt_x</p:attrName>
                                        </p:attrNameLst>
                                      </p:cBhvr>
                                      <p:tavLst>
                                        <p:tav tm="0">
                                          <p:val>
                                            <p:strVal val="#ppt_x"/>
                                          </p:val>
                                        </p:tav>
                                        <p:tav tm="100000">
                                          <p:val>
                                            <p:strVal val="#ppt_x"/>
                                          </p:val>
                                        </p:tav>
                                      </p:tavLst>
                                    </p:anim>
                                    <p:anim calcmode="lin" valueType="num">
                                      <p:cBhvr>
                                        <p:cTn id="12"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6 Başlık"/>
          <p:cNvSpPr>
            <a:spLocks noGrp="1"/>
          </p:cNvSpPr>
          <p:nvPr>
            <p:ph type="title"/>
          </p:nvPr>
        </p:nvSpPr>
        <p:spPr>
          <a:xfrm>
            <a:off x="539552" y="1484784"/>
            <a:ext cx="6264696" cy="4786346"/>
          </a:xfrm>
          <a:gradFill>
            <a:gsLst>
              <a:gs pos="100000">
                <a:schemeClr val="accent3">
                  <a:lumMod val="40000"/>
                  <a:lumOff val="60000"/>
                  <a:alpha val="33000"/>
                </a:schemeClr>
              </a:gs>
              <a:gs pos="64999">
                <a:srgbClr val="F0EBD5"/>
              </a:gs>
              <a:gs pos="100000">
                <a:srgbClr val="D1C39F"/>
              </a:gs>
            </a:gsLst>
            <a:lin ang="4200000" scaled="0"/>
          </a:gradFill>
          <a:ln w="76200"/>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a:noAutofit/>
          </a:bodyPr>
          <a:lstStyle/>
          <a:p>
            <a:pPr algn="l"/>
            <a:r>
              <a:rPr lang="tr-TR" sz="2800" b="1" dirty="0" smtClean="0">
                <a:latin typeface="Nyala" pitchFamily="2" charset="0"/>
              </a:rPr>
              <a:t>    Unutmayınız ki ; </a:t>
            </a:r>
            <a:br>
              <a:rPr lang="tr-TR" sz="2800" b="1" dirty="0" smtClean="0">
                <a:latin typeface="Nyala" pitchFamily="2" charset="0"/>
              </a:rPr>
            </a:br>
            <a:r>
              <a:rPr lang="tr-TR" sz="2800" b="1" dirty="0" smtClean="0">
                <a:latin typeface="Nyala" pitchFamily="2" charset="0"/>
              </a:rPr>
              <a:t>        dağınık oda = dağınık zihin </a:t>
            </a:r>
            <a:br>
              <a:rPr lang="tr-TR" sz="2800" b="1" dirty="0" smtClean="0">
                <a:latin typeface="Nyala" pitchFamily="2" charset="0"/>
              </a:rPr>
            </a:br>
            <a:r>
              <a:rPr lang="tr-TR" sz="2800" b="1" dirty="0" smtClean="0">
                <a:latin typeface="Nyala" pitchFamily="2" charset="0"/>
              </a:rPr>
              <a:t/>
            </a:r>
            <a:br>
              <a:rPr lang="tr-TR" sz="2800" b="1" dirty="0" smtClean="0">
                <a:latin typeface="Nyala" pitchFamily="2" charset="0"/>
              </a:rPr>
            </a:br>
            <a:r>
              <a:rPr lang="tr-TR" sz="2800" b="1" dirty="0" smtClean="0">
                <a:latin typeface="Nyala" pitchFamily="2" charset="0"/>
              </a:rPr>
              <a:t>    Sıcaklık</a:t>
            </a:r>
            <a:br>
              <a:rPr lang="tr-TR" sz="2800" b="1" dirty="0" smtClean="0">
                <a:latin typeface="Nyala" pitchFamily="2" charset="0"/>
              </a:rPr>
            </a:br>
            <a:r>
              <a:rPr lang="tr-TR" sz="2800" b="1" dirty="0" smtClean="0">
                <a:latin typeface="Nyala" pitchFamily="2" charset="0"/>
              </a:rPr>
              <a:t>    Işık</a:t>
            </a:r>
            <a:br>
              <a:rPr lang="tr-TR" sz="2800" b="1" dirty="0" smtClean="0">
                <a:latin typeface="Nyala" pitchFamily="2" charset="0"/>
              </a:rPr>
            </a:br>
            <a:r>
              <a:rPr lang="tr-TR" sz="2800" b="1" dirty="0" smtClean="0">
                <a:latin typeface="Nyala" pitchFamily="2" charset="0"/>
              </a:rPr>
              <a:t>    Havalandırılmış Oda</a:t>
            </a:r>
            <a:br>
              <a:rPr lang="tr-TR" sz="2800" b="1" dirty="0" smtClean="0">
                <a:latin typeface="Nyala" pitchFamily="2" charset="0"/>
              </a:rPr>
            </a:br>
            <a:r>
              <a:rPr lang="tr-TR" sz="2800" b="1" dirty="0" smtClean="0">
                <a:latin typeface="Nyala" pitchFamily="2" charset="0"/>
              </a:rPr>
              <a:t>       </a:t>
            </a:r>
            <a:r>
              <a:rPr lang="tr-TR" sz="2800" dirty="0" smtClean="0"/>
              <a:t/>
            </a:r>
            <a:br>
              <a:rPr lang="tr-TR" sz="2800" dirty="0" smtClean="0"/>
            </a:br>
            <a:endParaRPr lang="tr-TR" sz="2800" b="1" dirty="0">
              <a:latin typeface="Nyala" pitchFamily="2" charset="0"/>
            </a:endParaRPr>
          </a:p>
        </p:txBody>
      </p:sp>
      <p:sp>
        <p:nvSpPr>
          <p:cNvPr id="6" name="5 Metin kutusu"/>
          <p:cNvSpPr txBox="1"/>
          <p:nvPr/>
        </p:nvSpPr>
        <p:spPr>
          <a:xfrm>
            <a:off x="0" y="-22448"/>
            <a:ext cx="8964488" cy="578882"/>
          </a:xfrm>
          <a:prstGeom prst="roundRect">
            <a:avLst/>
          </a:prstGeom>
          <a:gradFill flip="none" rotWithShape="1">
            <a:gsLst>
              <a:gs pos="0">
                <a:srgbClr val="FFEFD1">
                  <a:alpha val="33000"/>
                </a:srgbClr>
              </a:gs>
              <a:gs pos="40000">
                <a:srgbClr val="F0EBD5">
                  <a:alpha val="88000"/>
                </a:srgbClr>
              </a:gs>
              <a:gs pos="100000">
                <a:srgbClr val="D1C39F"/>
              </a:gs>
            </a:gsLst>
            <a:lin ang="4200000" scaled="0"/>
            <a:tileRect r="-100000" b="-100000"/>
          </a:gradFill>
          <a:ln w="76200"/>
          <a:effectLst>
            <a:glow rad="228600">
              <a:schemeClr val="accent4">
                <a:satMod val="175000"/>
                <a:alpha val="40000"/>
              </a:schemeClr>
            </a:glow>
            <a:outerShdw blurRad="50800" dist="50800" dir="5400000" algn="ctr" rotWithShape="0">
              <a:srgbClr val="000000"/>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2800" b="1" dirty="0" smtClean="0">
                <a:solidFill>
                  <a:prstClr val="black"/>
                </a:solidFill>
                <a:latin typeface="Nyala" pitchFamily="2" charset="0"/>
                <a:sym typeface="Wingdings"/>
              </a:rPr>
              <a:t>DERS ÇALIŞMA ORTAMINI SEÇİNİZ..</a:t>
            </a:r>
            <a:endParaRPr lang="tr-TR" sz="2800" b="1" dirty="0">
              <a:solidFill>
                <a:prstClr val="black"/>
              </a:solidFill>
              <a:latin typeface="Nyala" pitchFamily="2" charset="0"/>
            </a:endParaRPr>
          </a:p>
        </p:txBody>
      </p:sp>
      <p:pic>
        <p:nvPicPr>
          <p:cNvPr id="8" name="Picture 4" descr="C:\Users\Nesrin\Desktop\dehb\ünlem\exclamation-mark116.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204864"/>
            <a:ext cx="170201" cy="360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Nesrin\Desktop\dehb\ünlem\exclamation-mark116.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365104"/>
            <a:ext cx="179570" cy="3798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Nesrin\Desktop\dehb\ünlem\exclamation-mark116.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933056"/>
            <a:ext cx="175642" cy="3715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Nesrin\Desktop\dehb\ünlem\exclamation-mark116.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501008"/>
            <a:ext cx="175642" cy="371550"/>
          </a:xfrm>
          <a:prstGeom prst="rect">
            <a:avLst/>
          </a:prstGeom>
          <a:noFill/>
          <a:extLst>
            <a:ext uri="{909E8E84-426E-40DD-AFC4-6F175D3DCCD1}">
              <a14:hiddenFill xmlns:a14="http://schemas.microsoft.com/office/drawing/2010/main">
                <a:solidFill>
                  <a:srgbClr val="FFFFFF"/>
                </a:solidFill>
              </a14:hiddenFill>
            </a:ext>
          </a:extLst>
        </p:spPr>
      </p:pic>
      <p:pic>
        <p:nvPicPr>
          <p:cNvPr id="37890" name="Picture 2" descr="http://us.123rf.com/450wm/aliasching/aliasching1402/aliasching140200077/26196430-bir-da%C4%9F%C4%B1n%C4%B1k-oda-k%C3%BC%C3%A7%C3%BCk-k%C4%B1z-%C3%B6%C4%9Frenci.jpg"/>
          <p:cNvPicPr>
            <a:picLocks noChangeAspect="1" noChangeArrowheads="1"/>
          </p:cNvPicPr>
          <p:nvPr/>
        </p:nvPicPr>
        <p:blipFill>
          <a:blip r:embed="rId4" cstate="print"/>
          <a:srcRect/>
          <a:stretch>
            <a:fillRect/>
          </a:stretch>
        </p:blipFill>
        <p:spPr bwMode="auto">
          <a:xfrm>
            <a:off x="5148064" y="2996952"/>
            <a:ext cx="3528392" cy="3104986"/>
          </a:xfrm>
          <a:prstGeom prst="rect">
            <a:avLst/>
          </a:prstGeom>
          <a:noFill/>
          <a:ln w="53975" cmpd="sng">
            <a:solidFill>
              <a:schemeClr val="accent4">
                <a:lumMod val="75000"/>
              </a:schemeClr>
            </a:solidFill>
          </a:ln>
          <a:effectLst>
            <a:outerShdw blurRad="254000" dist="190500" dir="10200000" sx="101000" sy="101000" algn="ctr" rotWithShape="0">
              <a:schemeClr val="accent2">
                <a:lumMod val="75000"/>
                <a:alpha val="10000"/>
              </a:schemeClr>
            </a:outerShdw>
          </a:effec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59632" y="620688"/>
            <a:ext cx="6696744" cy="479648"/>
          </a:xfrm>
          <a:noFill/>
        </p:spPr>
        <p:style>
          <a:lnRef idx="0">
            <a:scrgbClr r="0" g="0" b="0"/>
          </a:lnRef>
          <a:fillRef idx="1002">
            <a:schemeClr val="lt2"/>
          </a:fillRef>
          <a:effectRef idx="0">
            <a:scrgbClr r="0" g="0" b="0"/>
          </a:effectRef>
          <a:fontRef idx="major"/>
        </p:style>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fontAlgn="auto" hangingPunct="1">
              <a:spcAft>
                <a:spcPts val="0"/>
              </a:spcAft>
              <a:defRPr/>
            </a:pPr>
            <a:r>
              <a:rPr lang="tr-T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nstantia" pitchFamily="18" charset="0"/>
              </a:rPr>
              <a:t>NİÇİN OKULA GİDİYORUZ ACABA; AMACIMIZ NE?</a:t>
            </a:r>
            <a:endParaRPr lang="tr-TR"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nstantia" pitchFamily="18" charset="0"/>
            </a:endParaRPr>
          </a:p>
        </p:txBody>
      </p:sp>
      <p:sp>
        <p:nvSpPr>
          <p:cNvPr id="32771" name="Rectangle 3"/>
          <p:cNvSpPr>
            <a:spLocks noGrp="1" noChangeArrowheads="1"/>
          </p:cNvSpPr>
          <p:nvPr>
            <p:ph type="body" sz="half" idx="1"/>
          </p:nvPr>
        </p:nvSpPr>
        <p:spPr>
          <a:xfrm>
            <a:off x="323529" y="1340768"/>
            <a:ext cx="5472608" cy="5112420"/>
          </a:xfrm>
        </p:spPr>
        <p:txBody>
          <a:bodyPr>
            <a:noAutofit/>
          </a:bodyPr>
          <a:lstStyle/>
          <a:p>
            <a:pPr eaLnBrk="1" hangingPunct="1">
              <a:spcBef>
                <a:spcPts val="0"/>
              </a:spcBef>
              <a:defRPr/>
            </a:pPr>
            <a:r>
              <a:rPr lang="tr-TR" sz="2800" b="1" dirty="0" smtClean="0">
                <a:solidFill>
                  <a:schemeClr val="accent1">
                    <a:lumMod val="75000"/>
                  </a:schemeClr>
                </a:solidFill>
                <a:latin typeface="Constantia" pitchFamily="18" charset="0"/>
              </a:rPr>
              <a:t>İsteğim mesleğe sahip olmak için</a:t>
            </a:r>
          </a:p>
          <a:p>
            <a:pPr eaLnBrk="1" hangingPunct="1">
              <a:spcBef>
                <a:spcPts val="0"/>
              </a:spcBef>
              <a:defRPr/>
            </a:pPr>
            <a:endParaRPr lang="tr-TR" sz="2800" b="1" dirty="0" smtClean="0">
              <a:solidFill>
                <a:schemeClr val="accent1">
                  <a:lumMod val="75000"/>
                </a:schemeClr>
              </a:solidFill>
              <a:latin typeface="Constantia" pitchFamily="18" charset="0"/>
            </a:endParaRPr>
          </a:p>
          <a:p>
            <a:pPr eaLnBrk="1" hangingPunct="1">
              <a:spcBef>
                <a:spcPts val="0"/>
              </a:spcBef>
              <a:defRPr/>
            </a:pPr>
            <a:r>
              <a:rPr lang="tr-TR" sz="2800" b="1" dirty="0" smtClean="0">
                <a:solidFill>
                  <a:schemeClr val="accent1">
                    <a:lumMod val="75000"/>
                  </a:schemeClr>
                </a:solidFill>
                <a:latin typeface="Constantia" pitchFamily="18" charset="0"/>
              </a:rPr>
              <a:t>İyi bir meslek sahibi olmak için</a:t>
            </a:r>
          </a:p>
          <a:p>
            <a:pPr eaLnBrk="1" hangingPunct="1">
              <a:spcBef>
                <a:spcPts val="0"/>
              </a:spcBef>
              <a:defRPr/>
            </a:pPr>
            <a:endParaRPr lang="tr-TR" sz="2800" b="1" dirty="0" smtClean="0">
              <a:solidFill>
                <a:schemeClr val="accent1">
                  <a:lumMod val="75000"/>
                </a:schemeClr>
              </a:solidFill>
              <a:latin typeface="Constantia" pitchFamily="18" charset="0"/>
            </a:endParaRPr>
          </a:p>
          <a:p>
            <a:pPr eaLnBrk="1" hangingPunct="1">
              <a:spcBef>
                <a:spcPts val="0"/>
              </a:spcBef>
              <a:defRPr/>
            </a:pPr>
            <a:r>
              <a:rPr lang="tr-TR" sz="2800" b="1" dirty="0" smtClean="0">
                <a:solidFill>
                  <a:schemeClr val="accent1">
                    <a:lumMod val="75000"/>
                  </a:schemeClr>
                </a:solidFill>
                <a:latin typeface="Constantia" pitchFamily="18" charset="0"/>
              </a:rPr>
              <a:t>Kültürlü bir insan olmak için</a:t>
            </a:r>
          </a:p>
          <a:p>
            <a:pPr eaLnBrk="1" hangingPunct="1">
              <a:spcBef>
                <a:spcPts val="0"/>
              </a:spcBef>
              <a:defRPr/>
            </a:pPr>
            <a:endParaRPr lang="tr-TR" sz="2800" b="1" dirty="0" smtClean="0">
              <a:solidFill>
                <a:schemeClr val="accent1">
                  <a:lumMod val="75000"/>
                </a:schemeClr>
              </a:solidFill>
              <a:latin typeface="Constantia" pitchFamily="18" charset="0"/>
            </a:endParaRPr>
          </a:p>
          <a:p>
            <a:pPr eaLnBrk="1" hangingPunct="1">
              <a:spcBef>
                <a:spcPts val="0"/>
              </a:spcBef>
              <a:defRPr/>
            </a:pPr>
            <a:r>
              <a:rPr lang="tr-TR" sz="2800" b="1" dirty="0" smtClean="0">
                <a:solidFill>
                  <a:schemeClr val="accent1">
                    <a:lumMod val="75000"/>
                  </a:schemeClr>
                </a:solidFill>
                <a:latin typeface="Constantia" pitchFamily="18" charset="0"/>
              </a:rPr>
              <a:t>Kendi yeteneklerimi kanıtlamak için</a:t>
            </a:r>
          </a:p>
          <a:p>
            <a:pPr eaLnBrk="1" hangingPunct="1">
              <a:spcBef>
                <a:spcPts val="0"/>
              </a:spcBef>
              <a:defRPr/>
            </a:pPr>
            <a:endParaRPr lang="tr-TR" sz="2400" b="1" dirty="0" smtClean="0">
              <a:solidFill>
                <a:schemeClr val="accent1">
                  <a:lumMod val="75000"/>
                </a:schemeClr>
              </a:solidFill>
              <a:latin typeface="Constantia" pitchFamily="18" charset="0"/>
            </a:endParaRPr>
          </a:p>
          <a:p>
            <a:pPr eaLnBrk="1" hangingPunct="1">
              <a:spcBef>
                <a:spcPts val="0"/>
              </a:spcBef>
              <a:buFont typeface="Wingdings" pitchFamily="2" charset="2"/>
              <a:buNone/>
              <a:defRPr/>
            </a:pPr>
            <a:endParaRPr lang="tr-TR" sz="2400" b="1" dirty="0" smtClean="0">
              <a:solidFill>
                <a:schemeClr val="accent1">
                  <a:lumMod val="75000"/>
                </a:schemeClr>
              </a:solidFill>
              <a:latin typeface="Constantia" pitchFamily="18" charset="0"/>
            </a:endParaRPr>
          </a:p>
          <a:p>
            <a:pPr eaLnBrk="1" hangingPunct="1">
              <a:spcBef>
                <a:spcPts val="0"/>
              </a:spcBef>
              <a:buFont typeface="Wingdings" pitchFamily="2" charset="2"/>
              <a:buNone/>
              <a:defRPr/>
            </a:pPr>
            <a:endParaRPr lang="tr-TR" sz="2400" b="1" dirty="0" smtClean="0">
              <a:solidFill>
                <a:schemeClr val="accent1">
                  <a:lumMod val="75000"/>
                </a:schemeClr>
              </a:solidFill>
              <a:latin typeface="Constantia" pitchFamily="18" charset="0"/>
            </a:endParaRPr>
          </a:p>
        </p:txBody>
      </p:sp>
      <p:pic>
        <p:nvPicPr>
          <p:cNvPr id="27654" name="Picture 5"/>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4263" r="3355" b="2866"/>
          <a:stretch/>
        </p:blipFill>
        <p:spPr>
          <a:xfrm>
            <a:off x="5751318" y="1340768"/>
            <a:ext cx="3392682" cy="4966028"/>
          </a:xfrm>
          <a:noFill/>
        </p:spPr>
      </p:pic>
      <p:sp>
        <p:nvSpPr>
          <p:cNvPr id="7" name="Slayt Numarası Yer Tutucusu 6"/>
          <p:cNvSpPr>
            <a:spLocks noGrp="1"/>
          </p:cNvSpPr>
          <p:nvPr>
            <p:ph type="sldNum" sz="quarter" idx="12"/>
          </p:nvPr>
        </p:nvSpPr>
        <p:spPr/>
        <p:txBody>
          <a:bodyPr/>
          <a:lstStyle/>
          <a:p>
            <a:pPr>
              <a:defRPr/>
            </a:pPr>
            <a:fld id="{9ACE3E73-0E97-4343-9EB9-562904C46F42}" type="slidenum">
              <a:rPr lang="tr-TR">
                <a:solidFill>
                  <a:srgbClr val="04617B">
                    <a:shade val="90000"/>
                  </a:srgbClr>
                </a:solidFill>
              </a:rPr>
              <a:pPr>
                <a:defRPr/>
              </a:pPr>
              <a:t>2</a:t>
            </a:fld>
            <a:endParaRPr lang="tr-TR" dirty="0">
              <a:solidFill>
                <a:srgbClr val="04617B">
                  <a:shade val="90000"/>
                </a:srgbClr>
              </a:solidFill>
            </a:endParaRPr>
          </a:p>
        </p:txBody>
      </p:sp>
    </p:spTree>
    <p:extLst>
      <p:ext uri="{BB962C8B-B14F-4D97-AF65-F5344CB8AC3E}">
        <p14:creationId xmlns:p14="http://schemas.microsoft.com/office/powerpoint/2010/main" val="16485644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0" end="0"/>
                                            </p:txEl>
                                          </p:spTgt>
                                        </p:tgtEl>
                                        <p:attrNameLst>
                                          <p:attrName>style.visibility</p:attrName>
                                        </p:attrNameLst>
                                      </p:cBhvr>
                                      <p:to>
                                        <p:strVal val="visible"/>
                                      </p:to>
                                    </p:set>
                                    <p:anim calcmode="lin" valueType="num">
                                      <p:cBhvr additive="base">
                                        <p:cTn id="13"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4" end="4"/>
                                            </p:txEl>
                                          </p:spTgt>
                                        </p:tgtEl>
                                        <p:attrNameLst>
                                          <p:attrName>style.visibility</p:attrName>
                                        </p:attrNameLst>
                                      </p:cBhvr>
                                      <p:to>
                                        <p:strVal val="visible"/>
                                      </p:to>
                                    </p:set>
                                    <p:anim calcmode="lin" valueType="num">
                                      <p:cBhvr additive="base">
                                        <p:cTn id="25"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71">
                                            <p:txEl>
                                              <p:pRg st="6" end="6"/>
                                            </p:txEl>
                                          </p:spTgt>
                                        </p:tgtEl>
                                        <p:attrNameLst>
                                          <p:attrName>style.visibility</p:attrName>
                                        </p:attrNameLst>
                                      </p:cBhvr>
                                      <p:to>
                                        <p:strVal val="visible"/>
                                      </p:to>
                                    </p:set>
                                    <p:anim calcmode="lin" valueType="num">
                                      <p:cBhvr additive="base">
                                        <p:cTn id="31" dur="5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Mp3\masaüstündekı hersey\Desktop\-----\sosy\64077071.jpg"/>
          <p:cNvPicPr>
            <a:picLocks noChangeAspect="1" noChangeArrowheads="1"/>
          </p:cNvPicPr>
          <p:nvPr/>
        </p:nvPicPr>
        <p:blipFill>
          <a:blip r:embed="rId2" cstate="print">
            <a:lum bright="-10000" contrast="40000"/>
          </a:blip>
          <a:srcRect b="6250"/>
          <a:stretch>
            <a:fillRect/>
          </a:stretch>
        </p:blipFill>
        <p:spPr bwMode="auto">
          <a:xfrm>
            <a:off x="1" y="-1"/>
            <a:ext cx="9143999" cy="6858001"/>
          </a:xfrm>
          <a:prstGeom prst="rect">
            <a:avLst/>
          </a:prstGeom>
          <a:noFill/>
        </p:spPr>
      </p:pic>
      <p:sp>
        <p:nvSpPr>
          <p:cNvPr id="2" name="1 Başlık"/>
          <p:cNvSpPr>
            <a:spLocks noGrp="1"/>
          </p:cNvSpPr>
          <p:nvPr>
            <p:ph type="title"/>
          </p:nvPr>
        </p:nvSpPr>
        <p:spPr>
          <a:xfrm>
            <a:off x="179512" y="980728"/>
            <a:ext cx="4786346" cy="4968552"/>
          </a:xfrm>
          <a:prstGeom prst="roundRect">
            <a:avLst/>
          </a:prstGeom>
          <a:solidFill>
            <a:srgbClr val="D7F1FD"/>
          </a:solidFill>
          <a:ln w="76200">
            <a:prstDash val="sysDot"/>
          </a:ln>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pPr>
              <a:lnSpc>
                <a:spcPct val="90000"/>
              </a:lnSpc>
            </a:pPr>
            <a:r>
              <a:rPr lang="tr-TR" sz="2400" dirty="0" smtClean="0">
                <a:latin typeface="Nyala" pitchFamily="2" charset="0"/>
              </a:rPr>
              <a:t>Ders çalışmaları mutlaka belli bir yerde sakin bir ortamda bir masa üzerinde yapılmalıdır.</a:t>
            </a:r>
            <a:br>
              <a:rPr lang="tr-TR" sz="2400" dirty="0" smtClean="0">
                <a:latin typeface="Nyala" pitchFamily="2" charset="0"/>
              </a:rPr>
            </a:br>
            <a:r>
              <a:rPr lang="tr-TR" sz="2400" dirty="0" smtClean="0">
                <a:latin typeface="Nyala" pitchFamily="2" charset="0"/>
              </a:rPr>
              <a:t/>
            </a:r>
            <a:br>
              <a:rPr lang="tr-TR" sz="2400" dirty="0" smtClean="0">
                <a:latin typeface="Nyala" pitchFamily="2" charset="0"/>
              </a:rPr>
            </a:br>
            <a:r>
              <a:rPr lang="tr-TR" sz="2400" dirty="0" smtClean="0">
                <a:latin typeface="Nyala" pitchFamily="2" charset="0"/>
              </a:rPr>
              <a:t/>
            </a:r>
            <a:br>
              <a:rPr lang="tr-TR" sz="2400" dirty="0" smtClean="0">
                <a:latin typeface="Nyala" pitchFamily="2" charset="0"/>
              </a:rPr>
            </a:br>
            <a:r>
              <a:rPr lang="tr-TR" sz="2400" dirty="0" smtClean="0">
                <a:latin typeface="Nyala" pitchFamily="2" charset="0"/>
              </a:rPr>
              <a:t>Ders araç ve gereçlerini çalışmaya başlamadan önce hazırlamalı, unutulmamalıdır ki araç ve gereç ihtiyacı olduğunda temin edilmeye çalışılırsa hem zaman kaybına hem de dikkat dağılmasına neden olur</a:t>
            </a:r>
            <a:endParaRPr lang="tr-TR" sz="2400" b="1" dirty="0">
              <a:latin typeface="Nyala" pitchFamily="2" charset="0"/>
            </a:endParaRPr>
          </a:p>
        </p:txBody>
      </p:sp>
      <p:pic>
        <p:nvPicPr>
          <p:cNvPr id="7" name="Picture 2"/>
          <p:cNvPicPr>
            <a:picLocks noChangeAspect="1" noChangeArrowheads="1"/>
          </p:cNvPicPr>
          <p:nvPr/>
        </p:nvPicPr>
        <p:blipFill>
          <a:blip r:embed="rId3" cstate="print"/>
          <a:srcRect l="9259" t="10808" r="7407" b="5816"/>
          <a:stretch>
            <a:fillRect/>
          </a:stretch>
        </p:blipFill>
        <p:spPr bwMode="auto">
          <a:xfrm rot="921651">
            <a:off x="5241546" y="1193592"/>
            <a:ext cx="3214710" cy="3857652"/>
          </a:xfrm>
          <a:prstGeom prst="rect">
            <a:avLst/>
          </a:prstGeom>
          <a:ln w="88900" cap="sq" cmpd="thickThin">
            <a:solidFill>
              <a:srgbClr val="7030A0"/>
            </a:solidFill>
            <a:prstDash val="solid"/>
            <a:miter lim="800000"/>
          </a:ln>
          <a:effectLst>
            <a:innerShdw blurRad="76200">
              <a:srgbClr val="000000"/>
            </a:innerShdw>
          </a:effec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descr="D:\Mp3\masaüstündekı hersey\Desktop\kk\bubbles_of_color_by_loish.jpg"/>
          <p:cNvPicPr>
            <a:picLocks noChangeAspect="1" noChangeArrowheads="1"/>
          </p:cNvPicPr>
          <p:nvPr/>
        </p:nvPicPr>
        <p:blipFill>
          <a:blip r:embed="rId2" cstate="print">
            <a:lum contrast="40000"/>
          </a:blip>
          <a:srcRect l="14160"/>
          <a:stretch>
            <a:fillRect/>
          </a:stretch>
        </p:blipFill>
        <p:spPr bwMode="auto">
          <a:xfrm flipH="1">
            <a:off x="0" y="0"/>
            <a:ext cx="2771398" cy="6858000"/>
          </a:xfrm>
          <a:prstGeom prst="rect">
            <a:avLst/>
          </a:prstGeom>
          <a:ln>
            <a:noFill/>
          </a:ln>
          <a:effectLst>
            <a:softEdge rad="112500"/>
          </a:effectLst>
        </p:spPr>
      </p:pic>
      <p:pic>
        <p:nvPicPr>
          <p:cNvPr id="36871" name="Picture 7" descr="D:\Mp3\masaüstündekı hersey\Desktop\-----\sosy\Çerçeveler süsler\ifadeler\26.gif"/>
          <p:cNvPicPr>
            <a:picLocks noChangeAspect="1" noChangeArrowheads="1" noCrop="1"/>
          </p:cNvPicPr>
          <p:nvPr/>
        </p:nvPicPr>
        <p:blipFill>
          <a:blip r:embed="rId3" cstate="print"/>
          <a:srcRect/>
          <a:stretch>
            <a:fillRect/>
          </a:stretch>
        </p:blipFill>
        <p:spPr bwMode="auto">
          <a:xfrm>
            <a:off x="0" y="2428868"/>
            <a:ext cx="2371725" cy="2933700"/>
          </a:xfrm>
          <a:prstGeom prst="rect">
            <a:avLst/>
          </a:prstGeom>
          <a:noFill/>
        </p:spPr>
      </p:pic>
      <p:sp>
        <p:nvSpPr>
          <p:cNvPr id="10" name="9 Metin kutusu"/>
          <p:cNvSpPr txBox="1"/>
          <p:nvPr/>
        </p:nvSpPr>
        <p:spPr>
          <a:xfrm>
            <a:off x="1619672" y="332656"/>
            <a:ext cx="6264696" cy="1055608"/>
          </a:xfrm>
          <a:prstGeom prst="roundRect">
            <a:avLst/>
          </a:prstGeom>
          <a:gradFill flip="none" rotWithShape="1">
            <a:gsLst>
              <a:gs pos="0">
                <a:srgbClr val="FFEFD1">
                  <a:alpha val="33000"/>
                </a:srgbClr>
              </a:gs>
              <a:gs pos="40000">
                <a:srgbClr val="F0EBD5">
                  <a:alpha val="88000"/>
                </a:srgbClr>
              </a:gs>
              <a:gs pos="100000">
                <a:srgbClr val="D1C39F"/>
              </a:gs>
            </a:gsLst>
            <a:lin ang="4200000" scaled="0"/>
            <a:tileRect r="-100000" b="-100000"/>
          </a:gradFill>
          <a:ln w="76200"/>
          <a:effectLst>
            <a:glow rad="228600">
              <a:schemeClr val="accent4">
                <a:satMod val="175000"/>
                <a:alpha val="40000"/>
              </a:schemeClr>
            </a:glow>
            <a:outerShdw blurRad="50800" dist="50800" dir="5400000" algn="ctr" rotWithShape="0">
              <a:srgbClr val="000000"/>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2800" b="1" dirty="0" smtClean="0">
                <a:latin typeface="Nyala" pitchFamily="2" charset="0"/>
              </a:rPr>
              <a:t> DERS ÇALIŞIRKEN AYNI ANDA BİRDEN FAZLA İŞ YAPMAYINIZ </a:t>
            </a:r>
            <a:endParaRPr lang="tr-TR" sz="2800" b="1" dirty="0">
              <a:solidFill>
                <a:prstClr val="black"/>
              </a:solidFill>
              <a:latin typeface="Nyala" pitchFamily="2" charset="0"/>
            </a:endParaRPr>
          </a:p>
        </p:txBody>
      </p:sp>
      <p:pic>
        <p:nvPicPr>
          <p:cNvPr id="34818" name="Picture 2" descr="http://www.onhayat.com/upload/images/news/dbeb49e29f7f64b218b89bac44d02b79582a2d36.jpg"/>
          <p:cNvPicPr>
            <a:picLocks noChangeAspect="1" noChangeArrowheads="1"/>
          </p:cNvPicPr>
          <p:nvPr/>
        </p:nvPicPr>
        <p:blipFill>
          <a:blip r:embed="rId4" cstate="print"/>
          <a:srcRect/>
          <a:stretch>
            <a:fillRect/>
          </a:stretch>
        </p:blipFill>
        <p:spPr bwMode="auto">
          <a:xfrm>
            <a:off x="2843808" y="1844824"/>
            <a:ext cx="6300192" cy="4752528"/>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p:cTn id="7" dur="500" fill="hold"/>
                                        <p:tgtEl>
                                          <p:spTgt spid="36869"/>
                                        </p:tgtEl>
                                        <p:attrNameLst>
                                          <p:attrName>ppt_w</p:attrName>
                                        </p:attrNameLst>
                                      </p:cBhvr>
                                      <p:tavLst>
                                        <p:tav tm="0">
                                          <p:val>
                                            <p:fltVal val="0"/>
                                          </p:val>
                                        </p:tav>
                                        <p:tav tm="100000">
                                          <p:val>
                                            <p:strVal val="#ppt_w"/>
                                          </p:val>
                                        </p:tav>
                                      </p:tavLst>
                                    </p:anim>
                                    <p:anim calcmode="lin" valueType="num">
                                      <p:cBhvr>
                                        <p:cTn id="8" dur="500" fill="hold"/>
                                        <p:tgtEl>
                                          <p:spTgt spid="36869"/>
                                        </p:tgtEl>
                                        <p:attrNameLst>
                                          <p:attrName>ppt_h</p:attrName>
                                        </p:attrNameLst>
                                      </p:cBhvr>
                                      <p:tavLst>
                                        <p:tav tm="0">
                                          <p:val>
                                            <p:fltVal val="0"/>
                                          </p:val>
                                        </p:tav>
                                        <p:tav tm="100000">
                                          <p:val>
                                            <p:strVal val="#ppt_h"/>
                                          </p:val>
                                        </p:tav>
                                      </p:tavLst>
                                    </p:anim>
                                    <p:animEffect transition="in" filter="fade">
                                      <p:cBhvr>
                                        <p:cTn id="9" dur="500"/>
                                        <p:tgtEl>
                                          <p:spTgt spid="36869"/>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36871"/>
                                        </p:tgtEl>
                                        <p:attrNameLst>
                                          <p:attrName>style.visibility</p:attrName>
                                        </p:attrNameLst>
                                      </p:cBhvr>
                                      <p:to>
                                        <p:strVal val="visible"/>
                                      </p:to>
                                    </p:set>
                                    <p:anim calcmode="lin" valueType="num">
                                      <p:cBhvr>
                                        <p:cTn id="13" dur="500" fill="hold"/>
                                        <p:tgtEl>
                                          <p:spTgt spid="36871"/>
                                        </p:tgtEl>
                                        <p:attrNameLst>
                                          <p:attrName>ppt_w</p:attrName>
                                        </p:attrNameLst>
                                      </p:cBhvr>
                                      <p:tavLst>
                                        <p:tav tm="0">
                                          <p:val>
                                            <p:fltVal val="0"/>
                                          </p:val>
                                        </p:tav>
                                        <p:tav tm="100000">
                                          <p:val>
                                            <p:strVal val="#ppt_w"/>
                                          </p:val>
                                        </p:tav>
                                      </p:tavLst>
                                    </p:anim>
                                    <p:anim calcmode="lin" valueType="num">
                                      <p:cBhvr>
                                        <p:cTn id="14" dur="500" fill="hold"/>
                                        <p:tgtEl>
                                          <p:spTgt spid="36871"/>
                                        </p:tgtEl>
                                        <p:attrNameLst>
                                          <p:attrName>ppt_h</p:attrName>
                                        </p:attrNameLst>
                                      </p:cBhvr>
                                      <p:tavLst>
                                        <p:tav tm="0">
                                          <p:val>
                                            <p:fltVal val="0"/>
                                          </p:val>
                                        </p:tav>
                                        <p:tav tm="100000">
                                          <p:val>
                                            <p:strVal val="#ppt_h"/>
                                          </p:val>
                                        </p:tav>
                                      </p:tavLst>
                                    </p:anim>
                                    <p:animEffect transition="in" filter="fade">
                                      <p:cBhvr>
                                        <p:cTn id="15" dur="500"/>
                                        <p:tgtEl>
                                          <p:spTgt spid="36871"/>
                                        </p:tgtEl>
                                      </p:cBhvr>
                                    </p:animEffect>
                                  </p:childTnLst>
                                </p:cTn>
                              </p:par>
                            </p:childTnLst>
                          </p:cTn>
                        </p:par>
                        <p:par>
                          <p:cTn id="16" fill="hold">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0"/>
            <a:ext cx="7704856" cy="6858000"/>
          </a:xfrm>
          <a:prstGeom prst="rect">
            <a:avLst/>
          </a:prstGeom>
        </p:spPr>
      </p:pic>
    </p:spTree>
    <p:extLst>
      <p:ext uri="{BB962C8B-B14F-4D97-AF65-F5344CB8AC3E}">
        <p14:creationId xmlns:p14="http://schemas.microsoft.com/office/powerpoint/2010/main" val="296250825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43286" y="1815165"/>
            <a:ext cx="4689154" cy="4630929"/>
          </a:xfrm>
          <a:ln w="76200">
            <a:solidFill>
              <a:srgbClr val="FFC000"/>
            </a:solidFill>
            <a:prstDash val="sysDot"/>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lnSpc>
                <a:spcPct val="80000"/>
              </a:lnSpc>
            </a:pPr>
            <a:r>
              <a:rPr lang="tr-TR" dirty="0" smtClean="0">
                <a:solidFill>
                  <a:schemeClr val="tx1"/>
                </a:solidFill>
                <a:latin typeface="Nyala" pitchFamily="2" charset="0"/>
              </a:rPr>
              <a:t>Gözlerinizi yapamadıklarınıza çevirmek,</a:t>
            </a:r>
          </a:p>
          <a:p>
            <a:pPr>
              <a:lnSpc>
                <a:spcPct val="80000"/>
              </a:lnSpc>
            </a:pPr>
            <a:r>
              <a:rPr lang="tr-TR" dirty="0" smtClean="0">
                <a:solidFill>
                  <a:schemeClr val="tx1"/>
                </a:solidFill>
                <a:latin typeface="Nyala" pitchFamily="2" charset="0"/>
              </a:rPr>
              <a:t>Müzik eşliğinde çalışmak,</a:t>
            </a:r>
          </a:p>
          <a:p>
            <a:pPr>
              <a:lnSpc>
                <a:spcPct val="80000"/>
              </a:lnSpc>
            </a:pPr>
            <a:r>
              <a:rPr lang="tr-TR" dirty="0" smtClean="0">
                <a:solidFill>
                  <a:schemeClr val="tx1"/>
                </a:solidFill>
                <a:latin typeface="Nyala" pitchFamily="2" charset="0"/>
              </a:rPr>
              <a:t>Zorlanılan derslerin dışlanması,</a:t>
            </a:r>
          </a:p>
          <a:p>
            <a:pPr>
              <a:lnSpc>
                <a:spcPct val="80000"/>
              </a:lnSpc>
              <a:buNone/>
            </a:pPr>
            <a:r>
              <a:rPr lang="tr-TR" dirty="0" smtClean="0">
                <a:solidFill>
                  <a:schemeClr val="tx1"/>
                </a:solidFill>
                <a:latin typeface="Nyala" pitchFamily="2" charset="0"/>
              </a:rPr>
              <a:t>   Aşırı kaygı(güvensizlik)</a:t>
            </a:r>
          </a:p>
          <a:p>
            <a:pPr>
              <a:lnSpc>
                <a:spcPct val="80000"/>
              </a:lnSpc>
            </a:pPr>
            <a:r>
              <a:rPr lang="tr-TR" dirty="0" smtClean="0">
                <a:solidFill>
                  <a:schemeClr val="tx1"/>
                </a:solidFill>
                <a:latin typeface="Nyala" pitchFamily="2" charset="0"/>
              </a:rPr>
              <a:t>Yatarak(uzanarak)çalışmak,</a:t>
            </a:r>
          </a:p>
          <a:p>
            <a:pPr>
              <a:lnSpc>
                <a:spcPct val="80000"/>
              </a:lnSpc>
            </a:pPr>
            <a:r>
              <a:rPr lang="tr-TR" dirty="0" err="1" smtClean="0">
                <a:solidFill>
                  <a:schemeClr val="tx1"/>
                </a:solidFill>
                <a:latin typeface="Nyala" pitchFamily="2" charset="0"/>
              </a:rPr>
              <a:t>Tv</a:t>
            </a:r>
            <a:r>
              <a:rPr lang="tr-TR" dirty="0" smtClean="0">
                <a:solidFill>
                  <a:schemeClr val="tx1"/>
                </a:solidFill>
                <a:latin typeface="Nyala" pitchFamily="2" charset="0"/>
              </a:rPr>
              <a:t> telefona takılıp kalmak</a:t>
            </a:r>
          </a:p>
          <a:p>
            <a:pPr>
              <a:lnSpc>
                <a:spcPct val="80000"/>
              </a:lnSpc>
            </a:pPr>
            <a:r>
              <a:rPr lang="tr-TR" dirty="0" err="1" smtClean="0">
                <a:solidFill>
                  <a:schemeClr val="tx1"/>
                </a:solidFill>
                <a:latin typeface="Nyala" pitchFamily="2" charset="0"/>
              </a:rPr>
              <a:t>Calışmayı</a:t>
            </a:r>
            <a:r>
              <a:rPr lang="tr-TR" dirty="0" smtClean="0">
                <a:solidFill>
                  <a:schemeClr val="tx1"/>
                </a:solidFill>
                <a:latin typeface="Nyala" pitchFamily="2" charset="0"/>
              </a:rPr>
              <a:t> tamamlamadan yarım bırakmak</a:t>
            </a:r>
          </a:p>
          <a:p>
            <a:pPr>
              <a:lnSpc>
                <a:spcPct val="80000"/>
              </a:lnSpc>
            </a:pPr>
            <a:r>
              <a:rPr lang="tr-TR" dirty="0" smtClean="0">
                <a:solidFill>
                  <a:schemeClr val="tx1"/>
                </a:solidFill>
                <a:latin typeface="Nyala" pitchFamily="2" charset="0"/>
              </a:rPr>
              <a:t>Arkadaşlara hayır diyememek</a:t>
            </a:r>
          </a:p>
          <a:p>
            <a:pPr>
              <a:lnSpc>
                <a:spcPct val="80000"/>
              </a:lnSpc>
            </a:pPr>
            <a:r>
              <a:rPr lang="tr-TR" dirty="0" smtClean="0">
                <a:solidFill>
                  <a:schemeClr val="tx1"/>
                </a:solidFill>
                <a:latin typeface="Nyala" pitchFamily="2" charset="0"/>
              </a:rPr>
              <a:t>Hayallere dalmak</a:t>
            </a:r>
          </a:p>
          <a:p>
            <a:pPr>
              <a:lnSpc>
                <a:spcPct val="80000"/>
              </a:lnSpc>
            </a:pPr>
            <a:endParaRPr lang="tr-TR" dirty="0" smtClean="0">
              <a:solidFill>
                <a:schemeClr val="tx1"/>
              </a:solidFill>
              <a:latin typeface="Nyala" pitchFamily="2" charset="0"/>
            </a:endParaRPr>
          </a:p>
          <a:p>
            <a:pPr marL="0" indent="0">
              <a:buNone/>
            </a:pPr>
            <a:endParaRPr lang="tr-TR" b="1" dirty="0" smtClean="0">
              <a:solidFill>
                <a:schemeClr val="tx1"/>
              </a:solidFill>
              <a:latin typeface="Nyala" pitchFamily="2" charset="0"/>
            </a:endParaRPr>
          </a:p>
        </p:txBody>
      </p:sp>
      <p:pic>
        <p:nvPicPr>
          <p:cNvPr id="9222" name="Picture 6"/>
          <p:cNvPicPr>
            <a:picLocks noChangeAspect="1" noChangeArrowheads="1"/>
          </p:cNvPicPr>
          <p:nvPr/>
        </p:nvPicPr>
        <p:blipFill>
          <a:blip r:embed="rId2" cstate="print">
            <a:lum bright="-10000" contrast="40000"/>
          </a:blip>
          <a:srcRect l="6222" t="16283" r="8778" b="2195"/>
          <a:stretch>
            <a:fillRect/>
          </a:stretch>
        </p:blipFill>
        <p:spPr bwMode="auto">
          <a:xfrm>
            <a:off x="755576" y="2924944"/>
            <a:ext cx="2304256" cy="2411373"/>
          </a:xfrm>
          <a:prstGeom prst="rect">
            <a:avLst/>
          </a:prstGeom>
          <a:ln w="228600" cap="sq" cmpd="thickThin">
            <a:solidFill>
              <a:srgbClr val="FFC000"/>
            </a:solidFill>
            <a:prstDash val="solid"/>
            <a:miter lim="800000"/>
          </a:ln>
          <a:effectLst>
            <a:innerShdw blurRad="76200">
              <a:srgbClr val="000000"/>
            </a:innerShdw>
          </a:effectLst>
        </p:spPr>
      </p:pic>
      <p:sp>
        <p:nvSpPr>
          <p:cNvPr id="4" name="İçerik Yer Tutucusu 2"/>
          <p:cNvSpPr txBox="1">
            <a:spLocks/>
          </p:cNvSpPr>
          <p:nvPr/>
        </p:nvSpPr>
        <p:spPr>
          <a:xfrm>
            <a:off x="179512" y="332656"/>
            <a:ext cx="8352928" cy="1296144"/>
          </a:xfrm>
          <a:prstGeom prst="rect">
            <a:avLst/>
          </a:prstGeom>
          <a:ln w="76200" cap="flat" cmpd="sng" algn="ctr">
            <a:solidFill>
              <a:srgbClr val="FFC000"/>
            </a:solidFill>
            <a:prstDash val="sysDot"/>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marL="342900" indent="-342900" algn="ctr">
              <a:spcBef>
                <a:spcPct val="20000"/>
              </a:spcBef>
              <a:buFont typeface="Arial" pitchFamily="34" charset="0"/>
              <a:buNone/>
              <a:defRPr/>
            </a:pPr>
            <a:r>
              <a:rPr lang="tr-TR" sz="3200" b="1" dirty="0" smtClean="0">
                <a:solidFill>
                  <a:srgbClr val="CC0066"/>
                </a:solidFill>
                <a:latin typeface="Nyala" pitchFamily="2" charset="0"/>
              </a:rPr>
              <a:t>VERİMLİ DERS ÇALIŞMAYI ENGELLEYEN TUZAKLAR</a:t>
            </a:r>
            <a:endParaRPr lang="tr-TR" sz="3200" b="1" dirty="0" smtClean="0">
              <a:solidFill>
                <a:prstClr val="black"/>
              </a:solidFill>
              <a:latin typeface="Nyala" pitchFamily="2" charset="0"/>
            </a:endParaRPr>
          </a:p>
          <a:p>
            <a:pPr>
              <a:spcBef>
                <a:spcPct val="20000"/>
              </a:spcBef>
              <a:buFont typeface="Arial" pitchFamily="34" charset="0"/>
              <a:buNone/>
              <a:defRPr/>
            </a:pPr>
            <a:endParaRPr lang="tr-TR" sz="3200" b="1" dirty="0" smtClean="0">
              <a:solidFill>
                <a:prstClr val="black"/>
              </a:solidFill>
              <a:latin typeface="Nyala" pitchFamily="2" charset="0"/>
            </a:endParaRPr>
          </a:p>
        </p:txBody>
      </p:sp>
    </p:spTree>
    <p:extLst>
      <p:ext uri="{BB962C8B-B14F-4D97-AF65-F5344CB8AC3E}">
        <p14:creationId xmlns:p14="http://schemas.microsoft.com/office/powerpoint/2010/main" val="2020910565"/>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145">
                                          <p:stCondLst>
                                            <p:cond delay="0"/>
                                          </p:stCondLst>
                                        </p:cTn>
                                        <p:tgtEl>
                                          <p:spTgt spid="3">
                                            <p:bg/>
                                          </p:spTgt>
                                        </p:tgtEl>
                                      </p:cBhvr>
                                    </p:animEffect>
                                    <p:anim calcmode="lin" valueType="num">
                                      <p:cBhvr>
                                        <p:cTn id="8" dur="456"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bg/>
                                          </p:spTgt>
                                        </p:tgtEl>
                                        <p:attrNameLst>
                                          <p:attrName>ppt_y</p:attrName>
                                        </p:attrNameLst>
                                      </p:cBhvr>
                                      <p:tavLst>
                                        <p:tav tm="0" fmla="#ppt_y-sin(pi*$)/81">
                                          <p:val>
                                            <p:fltVal val="0"/>
                                          </p:val>
                                        </p:tav>
                                        <p:tav tm="100000">
                                          <p:val>
                                            <p:fltVal val="1"/>
                                          </p:val>
                                        </p:tav>
                                      </p:tavLst>
                                    </p:anim>
                                    <p:animScale>
                                      <p:cBhvr>
                                        <p:cTn id="13" dur="7">
                                          <p:stCondLst>
                                            <p:cond delay="163"/>
                                          </p:stCondLst>
                                        </p:cTn>
                                        <p:tgtEl>
                                          <p:spTgt spid="3">
                                            <p:bg/>
                                          </p:spTgt>
                                        </p:tgtEl>
                                      </p:cBhvr>
                                      <p:to x="100000" y="60000"/>
                                    </p:animScale>
                                    <p:animScale>
                                      <p:cBhvr>
                                        <p:cTn id="14" dur="42" decel="50000">
                                          <p:stCondLst>
                                            <p:cond delay="169"/>
                                          </p:stCondLst>
                                        </p:cTn>
                                        <p:tgtEl>
                                          <p:spTgt spid="3">
                                            <p:bg/>
                                          </p:spTgt>
                                        </p:tgtEl>
                                      </p:cBhvr>
                                      <p:to x="100000" y="100000"/>
                                    </p:animScale>
                                    <p:animScale>
                                      <p:cBhvr>
                                        <p:cTn id="15" dur="7">
                                          <p:stCondLst>
                                            <p:cond delay="328"/>
                                          </p:stCondLst>
                                        </p:cTn>
                                        <p:tgtEl>
                                          <p:spTgt spid="3">
                                            <p:bg/>
                                          </p:spTgt>
                                        </p:tgtEl>
                                      </p:cBhvr>
                                      <p:to x="100000" y="80000"/>
                                    </p:animScale>
                                    <p:animScale>
                                      <p:cBhvr>
                                        <p:cTn id="16" dur="42" decel="50000">
                                          <p:stCondLst>
                                            <p:cond delay="335"/>
                                          </p:stCondLst>
                                        </p:cTn>
                                        <p:tgtEl>
                                          <p:spTgt spid="3">
                                            <p:bg/>
                                          </p:spTgt>
                                        </p:tgtEl>
                                      </p:cBhvr>
                                      <p:to x="100000" y="100000"/>
                                    </p:animScale>
                                    <p:animScale>
                                      <p:cBhvr>
                                        <p:cTn id="17" dur="7">
                                          <p:stCondLst>
                                            <p:cond delay="411"/>
                                          </p:stCondLst>
                                        </p:cTn>
                                        <p:tgtEl>
                                          <p:spTgt spid="3">
                                            <p:bg/>
                                          </p:spTgt>
                                        </p:tgtEl>
                                      </p:cBhvr>
                                      <p:to x="100000" y="90000"/>
                                    </p:animScale>
                                    <p:animScale>
                                      <p:cBhvr>
                                        <p:cTn id="18" dur="42" decel="50000">
                                          <p:stCondLst>
                                            <p:cond delay="417"/>
                                          </p:stCondLst>
                                        </p:cTn>
                                        <p:tgtEl>
                                          <p:spTgt spid="3">
                                            <p:bg/>
                                          </p:spTgt>
                                        </p:tgtEl>
                                      </p:cBhvr>
                                      <p:to x="100000" y="100000"/>
                                    </p:animScale>
                                    <p:animScale>
                                      <p:cBhvr>
                                        <p:cTn id="19" dur="7">
                                          <p:stCondLst>
                                            <p:cond delay="452"/>
                                          </p:stCondLst>
                                        </p:cTn>
                                        <p:tgtEl>
                                          <p:spTgt spid="3">
                                            <p:bg/>
                                          </p:spTgt>
                                        </p:tgtEl>
                                      </p:cBhvr>
                                      <p:to x="100000" y="95000"/>
                                    </p:animScale>
                                    <p:animScale>
                                      <p:cBhvr>
                                        <p:cTn id="20" dur="42" decel="50000">
                                          <p:stCondLst>
                                            <p:cond delay="459"/>
                                          </p:stCondLst>
                                        </p:cTn>
                                        <p:tgtEl>
                                          <p:spTgt spid="3">
                                            <p:bg/>
                                          </p:spTgt>
                                        </p:tgtEl>
                                      </p:cBhvr>
                                      <p:to x="100000" y="100000"/>
                                    </p:animScale>
                                  </p:childTnLst>
                                </p:cTn>
                              </p:par>
                            </p:childTnLst>
                          </p:cTn>
                        </p:par>
                        <p:par>
                          <p:cTn id="21" fill="hold">
                            <p:stCondLst>
                              <p:cond delay="501"/>
                            </p:stCondLst>
                            <p:childTnLst>
                              <p:par>
                                <p:cTn id="22" presetID="26"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145">
                                          <p:stCondLst>
                                            <p:cond delay="0"/>
                                          </p:stCondLst>
                                        </p:cTn>
                                        <p:tgtEl>
                                          <p:spTgt spid="3">
                                            <p:txEl>
                                              <p:pRg st="0" end="0"/>
                                            </p:txEl>
                                          </p:spTgt>
                                        </p:tgtEl>
                                      </p:cBhvr>
                                    </p:animEffect>
                                    <p:anim calcmode="lin" valueType="num">
                                      <p:cBhvr>
                                        <p:cTn id="25" dur="456"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6" dur="166"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7" dur="166" tmFilter="0, 0; 0.125,0.2665; 0.25,0.4; 0.375,0.465; 0.5,0.5;  0.625,0.535; 0.75,0.6; 0.875,0.7335; 1,1">
                                          <p:stCondLst>
                                            <p:cond delay="166"/>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8" dur="83" tmFilter="0, 0; 0.125,0.2665; 0.25,0.4; 0.375,0.465; 0.5,0.5;  0.625,0.535; 0.75,0.6; 0.875,0.7335; 1,1">
                                          <p:stCondLst>
                                            <p:cond delay="331"/>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9" dur="41" tmFilter="0, 0; 0.125,0.2665; 0.25,0.4; 0.375,0.465; 0.5,0.5;  0.625,0.535; 0.75,0.6; 0.875,0.7335; 1,1">
                                          <p:stCondLst>
                                            <p:cond delay="414"/>
                                          </p:stCondLst>
                                        </p:cTn>
                                        <p:tgtEl>
                                          <p:spTgt spid="3">
                                            <p:txEl>
                                              <p:pRg st="0" end="0"/>
                                            </p:txEl>
                                          </p:spTgt>
                                        </p:tgtEl>
                                        <p:attrNameLst>
                                          <p:attrName>ppt_y</p:attrName>
                                        </p:attrNameLst>
                                      </p:cBhvr>
                                      <p:tavLst>
                                        <p:tav tm="0" fmla="#ppt_y-sin(pi*$)/81">
                                          <p:val>
                                            <p:fltVal val="0"/>
                                          </p:val>
                                        </p:tav>
                                        <p:tav tm="100000">
                                          <p:val>
                                            <p:fltVal val="1"/>
                                          </p:val>
                                        </p:tav>
                                      </p:tavLst>
                                    </p:anim>
                                    <p:animScale>
                                      <p:cBhvr>
                                        <p:cTn id="30" dur="7">
                                          <p:stCondLst>
                                            <p:cond delay="163"/>
                                          </p:stCondLst>
                                        </p:cTn>
                                        <p:tgtEl>
                                          <p:spTgt spid="3">
                                            <p:txEl>
                                              <p:pRg st="0" end="0"/>
                                            </p:txEl>
                                          </p:spTgt>
                                        </p:tgtEl>
                                      </p:cBhvr>
                                      <p:to x="100000" y="60000"/>
                                    </p:animScale>
                                    <p:animScale>
                                      <p:cBhvr>
                                        <p:cTn id="31" dur="42" decel="50000">
                                          <p:stCondLst>
                                            <p:cond delay="169"/>
                                          </p:stCondLst>
                                        </p:cTn>
                                        <p:tgtEl>
                                          <p:spTgt spid="3">
                                            <p:txEl>
                                              <p:pRg st="0" end="0"/>
                                            </p:txEl>
                                          </p:spTgt>
                                        </p:tgtEl>
                                      </p:cBhvr>
                                      <p:to x="100000" y="100000"/>
                                    </p:animScale>
                                    <p:animScale>
                                      <p:cBhvr>
                                        <p:cTn id="32" dur="7">
                                          <p:stCondLst>
                                            <p:cond delay="328"/>
                                          </p:stCondLst>
                                        </p:cTn>
                                        <p:tgtEl>
                                          <p:spTgt spid="3">
                                            <p:txEl>
                                              <p:pRg st="0" end="0"/>
                                            </p:txEl>
                                          </p:spTgt>
                                        </p:tgtEl>
                                      </p:cBhvr>
                                      <p:to x="100000" y="80000"/>
                                    </p:animScale>
                                    <p:animScale>
                                      <p:cBhvr>
                                        <p:cTn id="33" dur="42" decel="50000">
                                          <p:stCondLst>
                                            <p:cond delay="335"/>
                                          </p:stCondLst>
                                        </p:cTn>
                                        <p:tgtEl>
                                          <p:spTgt spid="3">
                                            <p:txEl>
                                              <p:pRg st="0" end="0"/>
                                            </p:txEl>
                                          </p:spTgt>
                                        </p:tgtEl>
                                      </p:cBhvr>
                                      <p:to x="100000" y="100000"/>
                                    </p:animScale>
                                    <p:animScale>
                                      <p:cBhvr>
                                        <p:cTn id="34" dur="7">
                                          <p:stCondLst>
                                            <p:cond delay="411"/>
                                          </p:stCondLst>
                                        </p:cTn>
                                        <p:tgtEl>
                                          <p:spTgt spid="3">
                                            <p:txEl>
                                              <p:pRg st="0" end="0"/>
                                            </p:txEl>
                                          </p:spTgt>
                                        </p:tgtEl>
                                      </p:cBhvr>
                                      <p:to x="100000" y="90000"/>
                                    </p:animScale>
                                    <p:animScale>
                                      <p:cBhvr>
                                        <p:cTn id="35" dur="42" decel="50000">
                                          <p:stCondLst>
                                            <p:cond delay="417"/>
                                          </p:stCondLst>
                                        </p:cTn>
                                        <p:tgtEl>
                                          <p:spTgt spid="3">
                                            <p:txEl>
                                              <p:pRg st="0" end="0"/>
                                            </p:txEl>
                                          </p:spTgt>
                                        </p:tgtEl>
                                      </p:cBhvr>
                                      <p:to x="100000" y="100000"/>
                                    </p:animScale>
                                    <p:animScale>
                                      <p:cBhvr>
                                        <p:cTn id="36" dur="7">
                                          <p:stCondLst>
                                            <p:cond delay="452"/>
                                          </p:stCondLst>
                                        </p:cTn>
                                        <p:tgtEl>
                                          <p:spTgt spid="3">
                                            <p:txEl>
                                              <p:pRg st="0" end="0"/>
                                            </p:txEl>
                                          </p:spTgt>
                                        </p:tgtEl>
                                      </p:cBhvr>
                                      <p:to x="100000" y="95000"/>
                                    </p:animScale>
                                    <p:animScale>
                                      <p:cBhvr>
                                        <p:cTn id="37" dur="42" decel="50000">
                                          <p:stCondLst>
                                            <p:cond delay="459"/>
                                          </p:stCondLst>
                                        </p:cTn>
                                        <p:tgtEl>
                                          <p:spTgt spid="3">
                                            <p:txEl>
                                              <p:pRg st="0" end="0"/>
                                            </p:txEl>
                                          </p:spTgt>
                                        </p:tgtEl>
                                      </p:cBhvr>
                                      <p:to x="100000" y="100000"/>
                                    </p:animScale>
                                  </p:childTnLst>
                                </p:cTn>
                              </p:par>
                            </p:childTnLst>
                          </p:cTn>
                        </p:par>
                        <p:par>
                          <p:cTn id="38" fill="hold">
                            <p:stCondLst>
                              <p:cond delay="1002"/>
                            </p:stCondLst>
                            <p:childTnLst>
                              <p:par>
                                <p:cTn id="39" presetID="26" presetClass="entr" presetSubtype="0" fill="hold" grpId="0" nodeType="after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145">
                                          <p:stCondLst>
                                            <p:cond delay="0"/>
                                          </p:stCondLst>
                                        </p:cTn>
                                        <p:tgtEl>
                                          <p:spTgt spid="3">
                                            <p:txEl>
                                              <p:pRg st="1" end="1"/>
                                            </p:txEl>
                                          </p:spTgt>
                                        </p:tgtEl>
                                      </p:cBhvr>
                                    </p:animEffect>
                                    <p:anim calcmode="lin" valueType="num">
                                      <p:cBhvr>
                                        <p:cTn id="42" dur="456"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166"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166" tmFilter="0, 0; 0.125,0.2665; 0.25,0.4; 0.375,0.465; 0.5,0.5;  0.625,0.535; 0.75,0.6; 0.875,0.7335; 1,1">
                                          <p:stCondLst>
                                            <p:cond delay="166"/>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83" tmFilter="0, 0; 0.125,0.2665; 0.25,0.4; 0.375,0.465; 0.5,0.5;  0.625,0.535; 0.75,0.6; 0.875,0.7335; 1,1">
                                          <p:stCondLst>
                                            <p:cond delay="331"/>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41" tmFilter="0, 0; 0.125,0.2665; 0.25,0.4; 0.375,0.465; 0.5,0.5;  0.625,0.535; 0.75,0.6; 0.875,0.7335; 1,1">
                                          <p:stCondLst>
                                            <p:cond delay="414"/>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7">
                                          <p:stCondLst>
                                            <p:cond delay="163"/>
                                          </p:stCondLst>
                                        </p:cTn>
                                        <p:tgtEl>
                                          <p:spTgt spid="3">
                                            <p:txEl>
                                              <p:pRg st="1" end="1"/>
                                            </p:txEl>
                                          </p:spTgt>
                                        </p:tgtEl>
                                      </p:cBhvr>
                                      <p:to x="100000" y="60000"/>
                                    </p:animScale>
                                    <p:animScale>
                                      <p:cBhvr>
                                        <p:cTn id="48" dur="42" decel="50000">
                                          <p:stCondLst>
                                            <p:cond delay="169"/>
                                          </p:stCondLst>
                                        </p:cTn>
                                        <p:tgtEl>
                                          <p:spTgt spid="3">
                                            <p:txEl>
                                              <p:pRg st="1" end="1"/>
                                            </p:txEl>
                                          </p:spTgt>
                                        </p:tgtEl>
                                      </p:cBhvr>
                                      <p:to x="100000" y="100000"/>
                                    </p:animScale>
                                    <p:animScale>
                                      <p:cBhvr>
                                        <p:cTn id="49" dur="7">
                                          <p:stCondLst>
                                            <p:cond delay="328"/>
                                          </p:stCondLst>
                                        </p:cTn>
                                        <p:tgtEl>
                                          <p:spTgt spid="3">
                                            <p:txEl>
                                              <p:pRg st="1" end="1"/>
                                            </p:txEl>
                                          </p:spTgt>
                                        </p:tgtEl>
                                      </p:cBhvr>
                                      <p:to x="100000" y="80000"/>
                                    </p:animScale>
                                    <p:animScale>
                                      <p:cBhvr>
                                        <p:cTn id="50" dur="42" decel="50000">
                                          <p:stCondLst>
                                            <p:cond delay="335"/>
                                          </p:stCondLst>
                                        </p:cTn>
                                        <p:tgtEl>
                                          <p:spTgt spid="3">
                                            <p:txEl>
                                              <p:pRg st="1" end="1"/>
                                            </p:txEl>
                                          </p:spTgt>
                                        </p:tgtEl>
                                      </p:cBhvr>
                                      <p:to x="100000" y="100000"/>
                                    </p:animScale>
                                    <p:animScale>
                                      <p:cBhvr>
                                        <p:cTn id="51" dur="7">
                                          <p:stCondLst>
                                            <p:cond delay="411"/>
                                          </p:stCondLst>
                                        </p:cTn>
                                        <p:tgtEl>
                                          <p:spTgt spid="3">
                                            <p:txEl>
                                              <p:pRg st="1" end="1"/>
                                            </p:txEl>
                                          </p:spTgt>
                                        </p:tgtEl>
                                      </p:cBhvr>
                                      <p:to x="100000" y="90000"/>
                                    </p:animScale>
                                    <p:animScale>
                                      <p:cBhvr>
                                        <p:cTn id="52" dur="42" decel="50000">
                                          <p:stCondLst>
                                            <p:cond delay="417"/>
                                          </p:stCondLst>
                                        </p:cTn>
                                        <p:tgtEl>
                                          <p:spTgt spid="3">
                                            <p:txEl>
                                              <p:pRg st="1" end="1"/>
                                            </p:txEl>
                                          </p:spTgt>
                                        </p:tgtEl>
                                      </p:cBhvr>
                                      <p:to x="100000" y="100000"/>
                                    </p:animScale>
                                    <p:animScale>
                                      <p:cBhvr>
                                        <p:cTn id="53" dur="7">
                                          <p:stCondLst>
                                            <p:cond delay="452"/>
                                          </p:stCondLst>
                                        </p:cTn>
                                        <p:tgtEl>
                                          <p:spTgt spid="3">
                                            <p:txEl>
                                              <p:pRg st="1" end="1"/>
                                            </p:txEl>
                                          </p:spTgt>
                                        </p:tgtEl>
                                      </p:cBhvr>
                                      <p:to x="100000" y="95000"/>
                                    </p:animScale>
                                    <p:animScale>
                                      <p:cBhvr>
                                        <p:cTn id="54" dur="42" decel="50000">
                                          <p:stCondLst>
                                            <p:cond delay="459"/>
                                          </p:stCondLst>
                                        </p:cTn>
                                        <p:tgtEl>
                                          <p:spTgt spid="3">
                                            <p:txEl>
                                              <p:pRg st="1" end="1"/>
                                            </p:txEl>
                                          </p:spTgt>
                                        </p:tgtEl>
                                      </p:cBhvr>
                                      <p:to x="100000" y="100000"/>
                                    </p:animScale>
                                  </p:childTnLst>
                                </p:cTn>
                              </p:par>
                            </p:childTnLst>
                          </p:cTn>
                        </p:par>
                        <p:par>
                          <p:cTn id="55" fill="hold">
                            <p:stCondLst>
                              <p:cond delay="1503"/>
                            </p:stCondLst>
                            <p:childTnLst>
                              <p:par>
                                <p:cTn id="56" presetID="26" presetClass="entr" presetSubtype="0" fill="hold" grpId="0" nodeType="afterEffect">
                                  <p:stCondLst>
                                    <p:cond delay="0"/>
                                  </p:stCondLst>
                                  <p:childTnLst>
                                    <p:set>
                                      <p:cBhvr>
                                        <p:cTn id="57" dur="1" fill="hold">
                                          <p:stCondLst>
                                            <p:cond delay="0"/>
                                          </p:stCondLst>
                                        </p:cTn>
                                        <p:tgtEl>
                                          <p:spTgt spid="3">
                                            <p:txEl>
                                              <p:pRg st="2" end="2"/>
                                            </p:txEl>
                                          </p:spTgt>
                                        </p:tgtEl>
                                        <p:attrNameLst>
                                          <p:attrName>style.visibility</p:attrName>
                                        </p:attrNameLst>
                                      </p:cBhvr>
                                      <p:to>
                                        <p:strVal val="visible"/>
                                      </p:to>
                                    </p:set>
                                    <p:animEffect transition="in" filter="wipe(down)">
                                      <p:cBhvr>
                                        <p:cTn id="58" dur="145">
                                          <p:stCondLst>
                                            <p:cond delay="0"/>
                                          </p:stCondLst>
                                        </p:cTn>
                                        <p:tgtEl>
                                          <p:spTgt spid="3">
                                            <p:txEl>
                                              <p:pRg st="2" end="2"/>
                                            </p:txEl>
                                          </p:spTgt>
                                        </p:tgtEl>
                                      </p:cBhvr>
                                    </p:animEffect>
                                    <p:anim calcmode="lin" valueType="num">
                                      <p:cBhvr>
                                        <p:cTn id="59" dur="456"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0" dur="166"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1" dur="166" tmFilter="0, 0; 0.125,0.2665; 0.25,0.4; 0.375,0.465; 0.5,0.5;  0.625,0.535; 0.75,0.6; 0.875,0.7335; 1,1">
                                          <p:stCondLst>
                                            <p:cond delay="166"/>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2" dur="83" tmFilter="0, 0; 0.125,0.2665; 0.25,0.4; 0.375,0.465; 0.5,0.5;  0.625,0.535; 0.75,0.6; 0.875,0.7335; 1,1">
                                          <p:stCondLst>
                                            <p:cond delay="331"/>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3" dur="41" tmFilter="0, 0; 0.125,0.2665; 0.25,0.4; 0.375,0.465; 0.5,0.5;  0.625,0.535; 0.75,0.6; 0.875,0.7335; 1,1">
                                          <p:stCondLst>
                                            <p:cond delay="414"/>
                                          </p:stCondLst>
                                        </p:cTn>
                                        <p:tgtEl>
                                          <p:spTgt spid="3">
                                            <p:txEl>
                                              <p:pRg st="2" end="2"/>
                                            </p:txEl>
                                          </p:spTgt>
                                        </p:tgtEl>
                                        <p:attrNameLst>
                                          <p:attrName>ppt_y</p:attrName>
                                        </p:attrNameLst>
                                      </p:cBhvr>
                                      <p:tavLst>
                                        <p:tav tm="0" fmla="#ppt_y-sin(pi*$)/81">
                                          <p:val>
                                            <p:fltVal val="0"/>
                                          </p:val>
                                        </p:tav>
                                        <p:tav tm="100000">
                                          <p:val>
                                            <p:fltVal val="1"/>
                                          </p:val>
                                        </p:tav>
                                      </p:tavLst>
                                    </p:anim>
                                    <p:animScale>
                                      <p:cBhvr>
                                        <p:cTn id="64" dur="7">
                                          <p:stCondLst>
                                            <p:cond delay="163"/>
                                          </p:stCondLst>
                                        </p:cTn>
                                        <p:tgtEl>
                                          <p:spTgt spid="3">
                                            <p:txEl>
                                              <p:pRg st="2" end="2"/>
                                            </p:txEl>
                                          </p:spTgt>
                                        </p:tgtEl>
                                      </p:cBhvr>
                                      <p:to x="100000" y="60000"/>
                                    </p:animScale>
                                    <p:animScale>
                                      <p:cBhvr>
                                        <p:cTn id="65" dur="42" decel="50000">
                                          <p:stCondLst>
                                            <p:cond delay="169"/>
                                          </p:stCondLst>
                                        </p:cTn>
                                        <p:tgtEl>
                                          <p:spTgt spid="3">
                                            <p:txEl>
                                              <p:pRg st="2" end="2"/>
                                            </p:txEl>
                                          </p:spTgt>
                                        </p:tgtEl>
                                      </p:cBhvr>
                                      <p:to x="100000" y="100000"/>
                                    </p:animScale>
                                    <p:animScale>
                                      <p:cBhvr>
                                        <p:cTn id="66" dur="7">
                                          <p:stCondLst>
                                            <p:cond delay="328"/>
                                          </p:stCondLst>
                                        </p:cTn>
                                        <p:tgtEl>
                                          <p:spTgt spid="3">
                                            <p:txEl>
                                              <p:pRg st="2" end="2"/>
                                            </p:txEl>
                                          </p:spTgt>
                                        </p:tgtEl>
                                      </p:cBhvr>
                                      <p:to x="100000" y="80000"/>
                                    </p:animScale>
                                    <p:animScale>
                                      <p:cBhvr>
                                        <p:cTn id="67" dur="42" decel="50000">
                                          <p:stCondLst>
                                            <p:cond delay="335"/>
                                          </p:stCondLst>
                                        </p:cTn>
                                        <p:tgtEl>
                                          <p:spTgt spid="3">
                                            <p:txEl>
                                              <p:pRg st="2" end="2"/>
                                            </p:txEl>
                                          </p:spTgt>
                                        </p:tgtEl>
                                      </p:cBhvr>
                                      <p:to x="100000" y="100000"/>
                                    </p:animScale>
                                    <p:animScale>
                                      <p:cBhvr>
                                        <p:cTn id="68" dur="7">
                                          <p:stCondLst>
                                            <p:cond delay="411"/>
                                          </p:stCondLst>
                                        </p:cTn>
                                        <p:tgtEl>
                                          <p:spTgt spid="3">
                                            <p:txEl>
                                              <p:pRg st="2" end="2"/>
                                            </p:txEl>
                                          </p:spTgt>
                                        </p:tgtEl>
                                      </p:cBhvr>
                                      <p:to x="100000" y="90000"/>
                                    </p:animScale>
                                    <p:animScale>
                                      <p:cBhvr>
                                        <p:cTn id="69" dur="42" decel="50000">
                                          <p:stCondLst>
                                            <p:cond delay="417"/>
                                          </p:stCondLst>
                                        </p:cTn>
                                        <p:tgtEl>
                                          <p:spTgt spid="3">
                                            <p:txEl>
                                              <p:pRg st="2" end="2"/>
                                            </p:txEl>
                                          </p:spTgt>
                                        </p:tgtEl>
                                      </p:cBhvr>
                                      <p:to x="100000" y="100000"/>
                                    </p:animScale>
                                    <p:animScale>
                                      <p:cBhvr>
                                        <p:cTn id="70" dur="7">
                                          <p:stCondLst>
                                            <p:cond delay="452"/>
                                          </p:stCondLst>
                                        </p:cTn>
                                        <p:tgtEl>
                                          <p:spTgt spid="3">
                                            <p:txEl>
                                              <p:pRg st="2" end="2"/>
                                            </p:txEl>
                                          </p:spTgt>
                                        </p:tgtEl>
                                      </p:cBhvr>
                                      <p:to x="100000" y="95000"/>
                                    </p:animScale>
                                    <p:animScale>
                                      <p:cBhvr>
                                        <p:cTn id="71" dur="42" decel="50000">
                                          <p:stCondLst>
                                            <p:cond delay="459"/>
                                          </p:stCondLst>
                                        </p:cTn>
                                        <p:tgtEl>
                                          <p:spTgt spid="3">
                                            <p:txEl>
                                              <p:pRg st="2" end="2"/>
                                            </p:txEl>
                                          </p:spTgt>
                                        </p:tgtEl>
                                      </p:cBhvr>
                                      <p:to x="100000" y="100000"/>
                                    </p:animScale>
                                  </p:childTnLst>
                                </p:cTn>
                              </p:par>
                            </p:childTnLst>
                          </p:cTn>
                        </p:par>
                        <p:par>
                          <p:cTn id="72" fill="hold">
                            <p:stCondLst>
                              <p:cond delay="2004"/>
                            </p:stCondLst>
                            <p:childTnLst>
                              <p:par>
                                <p:cTn id="73" presetID="26" presetClass="entr" presetSubtype="0" fill="hold" grpId="0" nodeType="afterEffect">
                                  <p:stCondLst>
                                    <p:cond delay="0"/>
                                  </p:stCondLst>
                                  <p:childTnLst>
                                    <p:set>
                                      <p:cBhvr>
                                        <p:cTn id="74" dur="1" fill="hold">
                                          <p:stCondLst>
                                            <p:cond delay="0"/>
                                          </p:stCondLst>
                                        </p:cTn>
                                        <p:tgtEl>
                                          <p:spTgt spid="3">
                                            <p:txEl>
                                              <p:pRg st="3" end="3"/>
                                            </p:txEl>
                                          </p:spTgt>
                                        </p:tgtEl>
                                        <p:attrNameLst>
                                          <p:attrName>style.visibility</p:attrName>
                                        </p:attrNameLst>
                                      </p:cBhvr>
                                      <p:to>
                                        <p:strVal val="visible"/>
                                      </p:to>
                                    </p:set>
                                    <p:animEffect transition="in" filter="wipe(down)">
                                      <p:cBhvr>
                                        <p:cTn id="75" dur="145">
                                          <p:stCondLst>
                                            <p:cond delay="0"/>
                                          </p:stCondLst>
                                        </p:cTn>
                                        <p:tgtEl>
                                          <p:spTgt spid="3">
                                            <p:txEl>
                                              <p:pRg st="3" end="3"/>
                                            </p:txEl>
                                          </p:spTgt>
                                        </p:tgtEl>
                                      </p:cBhvr>
                                    </p:animEffect>
                                    <p:anim calcmode="lin" valueType="num">
                                      <p:cBhvr>
                                        <p:cTn id="76" dur="456"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7" dur="166"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8" dur="166" tmFilter="0, 0; 0.125,0.2665; 0.25,0.4; 0.375,0.465; 0.5,0.5;  0.625,0.535; 0.75,0.6; 0.875,0.7335; 1,1">
                                          <p:stCondLst>
                                            <p:cond delay="166"/>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9" dur="83" tmFilter="0, 0; 0.125,0.2665; 0.25,0.4; 0.375,0.465; 0.5,0.5;  0.625,0.535; 0.75,0.6; 0.875,0.7335; 1,1">
                                          <p:stCondLst>
                                            <p:cond delay="331"/>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0" dur="41" tmFilter="0, 0; 0.125,0.2665; 0.25,0.4; 0.375,0.465; 0.5,0.5;  0.625,0.535; 0.75,0.6; 0.875,0.7335; 1,1">
                                          <p:stCondLst>
                                            <p:cond delay="414"/>
                                          </p:stCondLst>
                                        </p:cTn>
                                        <p:tgtEl>
                                          <p:spTgt spid="3">
                                            <p:txEl>
                                              <p:pRg st="3" end="3"/>
                                            </p:txEl>
                                          </p:spTgt>
                                        </p:tgtEl>
                                        <p:attrNameLst>
                                          <p:attrName>ppt_y</p:attrName>
                                        </p:attrNameLst>
                                      </p:cBhvr>
                                      <p:tavLst>
                                        <p:tav tm="0" fmla="#ppt_y-sin(pi*$)/81">
                                          <p:val>
                                            <p:fltVal val="0"/>
                                          </p:val>
                                        </p:tav>
                                        <p:tav tm="100000">
                                          <p:val>
                                            <p:fltVal val="1"/>
                                          </p:val>
                                        </p:tav>
                                      </p:tavLst>
                                    </p:anim>
                                    <p:animScale>
                                      <p:cBhvr>
                                        <p:cTn id="81" dur="7">
                                          <p:stCondLst>
                                            <p:cond delay="163"/>
                                          </p:stCondLst>
                                        </p:cTn>
                                        <p:tgtEl>
                                          <p:spTgt spid="3">
                                            <p:txEl>
                                              <p:pRg st="3" end="3"/>
                                            </p:txEl>
                                          </p:spTgt>
                                        </p:tgtEl>
                                      </p:cBhvr>
                                      <p:to x="100000" y="60000"/>
                                    </p:animScale>
                                    <p:animScale>
                                      <p:cBhvr>
                                        <p:cTn id="82" dur="42" decel="50000">
                                          <p:stCondLst>
                                            <p:cond delay="169"/>
                                          </p:stCondLst>
                                        </p:cTn>
                                        <p:tgtEl>
                                          <p:spTgt spid="3">
                                            <p:txEl>
                                              <p:pRg st="3" end="3"/>
                                            </p:txEl>
                                          </p:spTgt>
                                        </p:tgtEl>
                                      </p:cBhvr>
                                      <p:to x="100000" y="100000"/>
                                    </p:animScale>
                                    <p:animScale>
                                      <p:cBhvr>
                                        <p:cTn id="83" dur="7">
                                          <p:stCondLst>
                                            <p:cond delay="328"/>
                                          </p:stCondLst>
                                        </p:cTn>
                                        <p:tgtEl>
                                          <p:spTgt spid="3">
                                            <p:txEl>
                                              <p:pRg st="3" end="3"/>
                                            </p:txEl>
                                          </p:spTgt>
                                        </p:tgtEl>
                                      </p:cBhvr>
                                      <p:to x="100000" y="80000"/>
                                    </p:animScale>
                                    <p:animScale>
                                      <p:cBhvr>
                                        <p:cTn id="84" dur="42" decel="50000">
                                          <p:stCondLst>
                                            <p:cond delay="335"/>
                                          </p:stCondLst>
                                        </p:cTn>
                                        <p:tgtEl>
                                          <p:spTgt spid="3">
                                            <p:txEl>
                                              <p:pRg st="3" end="3"/>
                                            </p:txEl>
                                          </p:spTgt>
                                        </p:tgtEl>
                                      </p:cBhvr>
                                      <p:to x="100000" y="100000"/>
                                    </p:animScale>
                                    <p:animScale>
                                      <p:cBhvr>
                                        <p:cTn id="85" dur="7">
                                          <p:stCondLst>
                                            <p:cond delay="411"/>
                                          </p:stCondLst>
                                        </p:cTn>
                                        <p:tgtEl>
                                          <p:spTgt spid="3">
                                            <p:txEl>
                                              <p:pRg st="3" end="3"/>
                                            </p:txEl>
                                          </p:spTgt>
                                        </p:tgtEl>
                                      </p:cBhvr>
                                      <p:to x="100000" y="90000"/>
                                    </p:animScale>
                                    <p:animScale>
                                      <p:cBhvr>
                                        <p:cTn id="86" dur="42" decel="50000">
                                          <p:stCondLst>
                                            <p:cond delay="417"/>
                                          </p:stCondLst>
                                        </p:cTn>
                                        <p:tgtEl>
                                          <p:spTgt spid="3">
                                            <p:txEl>
                                              <p:pRg st="3" end="3"/>
                                            </p:txEl>
                                          </p:spTgt>
                                        </p:tgtEl>
                                      </p:cBhvr>
                                      <p:to x="100000" y="100000"/>
                                    </p:animScale>
                                    <p:animScale>
                                      <p:cBhvr>
                                        <p:cTn id="87" dur="7">
                                          <p:stCondLst>
                                            <p:cond delay="452"/>
                                          </p:stCondLst>
                                        </p:cTn>
                                        <p:tgtEl>
                                          <p:spTgt spid="3">
                                            <p:txEl>
                                              <p:pRg st="3" end="3"/>
                                            </p:txEl>
                                          </p:spTgt>
                                        </p:tgtEl>
                                      </p:cBhvr>
                                      <p:to x="100000" y="95000"/>
                                    </p:animScale>
                                    <p:animScale>
                                      <p:cBhvr>
                                        <p:cTn id="88" dur="42" decel="50000">
                                          <p:stCondLst>
                                            <p:cond delay="459"/>
                                          </p:stCondLst>
                                        </p:cTn>
                                        <p:tgtEl>
                                          <p:spTgt spid="3">
                                            <p:txEl>
                                              <p:pRg st="3" end="3"/>
                                            </p:txEl>
                                          </p:spTgt>
                                        </p:tgtEl>
                                      </p:cBhvr>
                                      <p:to x="100000" y="100000"/>
                                    </p:animScale>
                                  </p:childTnLst>
                                </p:cTn>
                              </p:par>
                            </p:childTnLst>
                          </p:cTn>
                        </p:par>
                        <p:par>
                          <p:cTn id="89" fill="hold">
                            <p:stCondLst>
                              <p:cond delay="2505"/>
                            </p:stCondLst>
                            <p:childTnLst>
                              <p:par>
                                <p:cTn id="90" presetID="26" presetClass="entr" presetSubtype="0" fill="hold" grpId="0" nodeType="afterEffect">
                                  <p:stCondLst>
                                    <p:cond delay="0"/>
                                  </p:stCondLst>
                                  <p:childTnLst>
                                    <p:set>
                                      <p:cBhvr>
                                        <p:cTn id="91" dur="1" fill="hold">
                                          <p:stCondLst>
                                            <p:cond delay="0"/>
                                          </p:stCondLst>
                                        </p:cTn>
                                        <p:tgtEl>
                                          <p:spTgt spid="3">
                                            <p:txEl>
                                              <p:pRg st="4" end="4"/>
                                            </p:txEl>
                                          </p:spTgt>
                                        </p:tgtEl>
                                        <p:attrNameLst>
                                          <p:attrName>style.visibility</p:attrName>
                                        </p:attrNameLst>
                                      </p:cBhvr>
                                      <p:to>
                                        <p:strVal val="visible"/>
                                      </p:to>
                                    </p:set>
                                    <p:animEffect transition="in" filter="wipe(down)">
                                      <p:cBhvr>
                                        <p:cTn id="92" dur="145">
                                          <p:stCondLst>
                                            <p:cond delay="0"/>
                                          </p:stCondLst>
                                        </p:cTn>
                                        <p:tgtEl>
                                          <p:spTgt spid="3">
                                            <p:txEl>
                                              <p:pRg st="4" end="4"/>
                                            </p:txEl>
                                          </p:spTgt>
                                        </p:tgtEl>
                                      </p:cBhvr>
                                    </p:animEffect>
                                    <p:anim calcmode="lin" valueType="num">
                                      <p:cBhvr>
                                        <p:cTn id="93" dur="456"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4" dur="166"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5" dur="166" tmFilter="0, 0; 0.125,0.2665; 0.25,0.4; 0.375,0.465; 0.5,0.5;  0.625,0.535; 0.75,0.6; 0.875,0.7335; 1,1">
                                          <p:stCondLst>
                                            <p:cond delay="166"/>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6" dur="83" tmFilter="0, 0; 0.125,0.2665; 0.25,0.4; 0.375,0.465; 0.5,0.5;  0.625,0.535; 0.75,0.6; 0.875,0.7335; 1,1">
                                          <p:stCondLst>
                                            <p:cond delay="331"/>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7" dur="41" tmFilter="0, 0; 0.125,0.2665; 0.25,0.4; 0.375,0.465; 0.5,0.5;  0.625,0.535; 0.75,0.6; 0.875,0.7335; 1,1">
                                          <p:stCondLst>
                                            <p:cond delay="414"/>
                                          </p:stCondLst>
                                        </p:cTn>
                                        <p:tgtEl>
                                          <p:spTgt spid="3">
                                            <p:txEl>
                                              <p:pRg st="4" end="4"/>
                                            </p:txEl>
                                          </p:spTgt>
                                        </p:tgtEl>
                                        <p:attrNameLst>
                                          <p:attrName>ppt_y</p:attrName>
                                        </p:attrNameLst>
                                      </p:cBhvr>
                                      <p:tavLst>
                                        <p:tav tm="0" fmla="#ppt_y-sin(pi*$)/81">
                                          <p:val>
                                            <p:fltVal val="0"/>
                                          </p:val>
                                        </p:tav>
                                        <p:tav tm="100000">
                                          <p:val>
                                            <p:fltVal val="1"/>
                                          </p:val>
                                        </p:tav>
                                      </p:tavLst>
                                    </p:anim>
                                    <p:animScale>
                                      <p:cBhvr>
                                        <p:cTn id="98" dur="7">
                                          <p:stCondLst>
                                            <p:cond delay="163"/>
                                          </p:stCondLst>
                                        </p:cTn>
                                        <p:tgtEl>
                                          <p:spTgt spid="3">
                                            <p:txEl>
                                              <p:pRg st="4" end="4"/>
                                            </p:txEl>
                                          </p:spTgt>
                                        </p:tgtEl>
                                      </p:cBhvr>
                                      <p:to x="100000" y="60000"/>
                                    </p:animScale>
                                    <p:animScale>
                                      <p:cBhvr>
                                        <p:cTn id="99" dur="42" decel="50000">
                                          <p:stCondLst>
                                            <p:cond delay="169"/>
                                          </p:stCondLst>
                                        </p:cTn>
                                        <p:tgtEl>
                                          <p:spTgt spid="3">
                                            <p:txEl>
                                              <p:pRg st="4" end="4"/>
                                            </p:txEl>
                                          </p:spTgt>
                                        </p:tgtEl>
                                      </p:cBhvr>
                                      <p:to x="100000" y="100000"/>
                                    </p:animScale>
                                    <p:animScale>
                                      <p:cBhvr>
                                        <p:cTn id="100" dur="7">
                                          <p:stCondLst>
                                            <p:cond delay="328"/>
                                          </p:stCondLst>
                                        </p:cTn>
                                        <p:tgtEl>
                                          <p:spTgt spid="3">
                                            <p:txEl>
                                              <p:pRg st="4" end="4"/>
                                            </p:txEl>
                                          </p:spTgt>
                                        </p:tgtEl>
                                      </p:cBhvr>
                                      <p:to x="100000" y="80000"/>
                                    </p:animScale>
                                    <p:animScale>
                                      <p:cBhvr>
                                        <p:cTn id="101" dur="42" decel="50000">
                                          <p:stCondLst>
                                            <p:cond delay="335"/>
                                          </p:stCondLst>
                                        </p:cTn>
                                        <p:tgtEl>
                                          <p:spTgt spid="3">
                                            <p:txEl>
                                              <p:pRg st="4" end="4"/>
                                            </p:txEl>
                                          </p:spTgt>
                                        </p:tgtEl>
                                      </p:cBhvr>
                                      <p:to x="100000" y="100000"/>
                                    </p:animScale>
                                    <p:animScale>
                                      <p:cBhvr>
                                        <p:cTn id="102" dur="7">
                                          <p:stCondLst>
                                            <p:cond delay="411"/>
                                          </p:stCondLst>
                                        </p:cTn>
                                        <p:tgtEl>
                                          <p:spTgt spid="3">
                                            <p:txEl>
                                              <p:pRg st="4" end="4"/>
                                            </p:txEl>
                                          </p:spTgt>
                                        </p:tgtEl>
                                      </p:cBhvr>
                                      <p:to x="100000" y="90000"/>
                                    </p:animScale>
                                    <p:animScale>
                                      <p:cBhvr>
                                        <p:cTn id="103" dur="42" decel="50000">
                                          <p:stCondLst>
                                            <p:cond delay="417"/>
                                          </p:stCondLst>
                                        </p:cTn>
                                        <p:tgtEl>
                                          <p:spTgt spid="3">
                                            <p:txEl>
                                              <p:pRg st="4" end="4"/>
                                            </p:txEl>
                                          </p:spTgt>
                                        </p:tgtEl>
                                      </p:cBhvr>
                                      <p:to x="100000" y="100000"/>
                                    </p:animScale>
                                    <p:animScale>
                                      <p:cBhvr>
                                        <p:cTn id="104" dur="7">
                                          <p:stCondLst>
                                            <p:cond delay="452"/>
                                          </p:stCondLst>
                                        </p:cTn>
                                        <p:tgtEl>
                                          <p:spTgt spid="3">
                                            <p:txEl>
                                              <p:pRg st="4" end="4"/>
                                            </p:txEl>
                                          </p:spTgt>
                                        </p:tgtEl>
                                      </p:cBhvr>
                                      <p:to x="100000" y="95000"/>
                                    </p:animScale>
                                    <p:animScale>
                                      <p:cBhvr>
                                        <p:cTn id="105" dur="42" decel="50000">
                                          <p:stCondLst>
                                            <p:cond delay="459"/>
                                          </p:stCondLst>
                                        </p:cTn>
                                        <p:tgtEl>
                                          <p:spTgt spid="3">
                                            <p:txEl>
                                              <p:pRg st="4" end="4"/>
                                            </p:txEl>
                                          </p:spTgt>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3">
                                            <p:txEl>
                                              <p:pRg st="5" end="5"/>
                                            </p:txEl>
                                          </p:spTgt>
                                        </p:tgtEl>
                                        <p:attrNameLst>
                                          <p:attrName>style.visibility</p:attrName>
                                        </p:attrNameLst>
                                      </p:cBhvr>
                                      <p:to>
                                        <p:strVal val="visible"/>
                                      </p:to>
                                    </p:set>
                                    <p:animEffect transition="in" filter="wipe(down)">
                                      <p:cBhvr>
                                        <p:cTn id="110" dur="145">
                                          <p:stCondLst>
                                            <p:cond delay="0"/>
                                          </p:stCondLst>
                                        </p:cTn>
                                        <p:tgtEl>
                                          <p:spTgt spid="3">
                                            <p:txEl>
                                              <p:pRg st="5" end="5"/>
                                            </p:txEl>
                                          </p:spTgt>
                                        </p:tgtEl>
                                      </p:cBhvr>
                                    </p:animEffect>
                                    <p:anim calcmode="lin" valueType="num">
                                      <p:cBhvr>
                                        <p:cTn id="111" dur="456"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12" dur="166"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13" dur="166" tmFilter="0, 0; 0.125,0.2665; 0.25,0.4; 0.375,0.465; 0.5,0.5;  0.625,0.535; 0.75,0.6; 0.875,0.7335; 1,1">
                                          <p:stCondLst>
                                            <p:cond delay="166"/>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4" dur="83" tmFilter="0, 0; 0.125,0.2665; 0.25,0.4; 0.375,0.465; 0.5,0.5;  0.625,0.535; 0.75,0.6; 0.875,0.7335; 1,1">
                                          <p:stCondLst>
                                            <p:cond delay="331"/>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5" dur="41" tmFilter="0, 0; 0.125,0.2665; 0.25,0.4; 0.375,0.465; 0.5,0.5;  0.625,0.535; 0.75,0.6; 0.875,0.7335; 1,1">
                                          <p:stCondLst>
                                            <p:cond delay="414"/>
                                          </p:stCondLst>
                                        </p:cTn>
                                        <p:tgtEl>
                                          <p:spTgt spid="3">
                                            <p:txEl>
                                              <p:pRg st="5" end="5"/>
                                            </p:txEl>
                                          </p:spTgt>
                                        </p:tgtEl>
                                        <p:attrNameLst>
                                          <p:attrName>ppt_y</p:attrName>
                                        </p:attrNameLst>
                                      </p:cBhvr>
                                      <p:tavLst>
                                        <p:tav tm="0" fmla="#ppt_y-sin(pi*$)/81">
                                          <p:val>
                                            <p:fltVal val="0"/>
                                          </p:val>
                                        </p:tav>
                                        <p:tav tm="100000">
                                          <p:val>
                                            <p:fltVal val="1"/>
                                          </p:val>
                                        </p:tav>
                                      </p:tavLst>
                                    </p:anim>
                                    <p:animScale>
                                      <p:cBhvr>
                                        <p:cTn id="116" dur="7">
                                          <p:stCondLst>
                                            <p:cond delay="163"/>
                                          </p:stCondLst>
                                        </p:cTn>
                                        <p:tgtEl>
                                          <p:spTgt spid="3">
                                            <p:txEl>
                                              <p:pRg st="5" end="5"/>
                                            </p:txEl>
                                          </p:spTgt>
                                        </p:tgtEl>
                                      </p:cBhvr>
                                      <p:to x="100000" y="60000"/>
                                    </p:animScale>
                                    <p:animScale>
                                      <p:cBhvr>
                                        <p:cTn id="117" dur="42" decel="50000">
                                          <p:stCondLst>
                                            <p:cond delay="169"/>
                                          </p:stCondLst>
                                        </p:cTn>
                                        <p:tgtEl>
                                          <p:spTgt spid="3">
                                            <p:txEl>
                                              <p:pRg st="5" end="5"/>
                                            </p:txEl>
                                          </p:spTgt>
                                        </p:tgtEl>
                                      </p:cBhvr>
                                      <p:to x="100000" y="100000"/>
                                    </p:animScale>
                                    <p:animScale>
                                      <p:cBhvr>
                                        <p:cTn id="118" dur="7">
                                          <p:stCondLst>
                                            <p:cond delay="328"/>
                                          </p:stCondLst>
                                        </p:cTn>
                                        <p:tgtEl>
                                          <p:spTgt spid="3">
                                            <p:txEl>
                                              <p:pRg st="5" end="5"/>
                                            </p:txEl>
                                          </p:spTgt>
                                        </p:tgtEl>
                                      </p:cBhvr>
                                      <p:to x="100000" y="80000"/>
                                    </p:animScale>
                                    <p:animScale>
                                      <p:cBhvr>
                                        <p:cTn id="119" dur="42" decel="50000">
                                          <p:stCondLst>
                                            <p:cond delay="335"/>
                                          </p:stCondLst>
                                        </p:cTn>
                                        <p:tgtEl>
                                          <p:spTgt spid="3">
                                            <p:txEl>
                                              <p:pRg st="5" end="5"/>
                                            </p:txEl>
                                          </p:spTgt>
                                        </p:tgtEl>
                                      </p:cBhvr>
                                      <p:to x="100000" y="100000"/>
                                    </p:animScale>
                                    <p:animScale>
                                      <p:cBhvr>
                                        <p:cTn id="120" dur="7">
                                          <p:stCondLst>
                                            <p:cond delay="411"/>
                                          </p:stCondLst>
                                        </p:cTn>
                                        <p:tgtEl>
                                          <p:spTgt spid="3">
                                            <p:txEl>
                                              <p:pRg st="5" end="5"/>
                                            </p:txEl>
                                          </p:spTgt>
                                        </p:tgtEl>
                                      </p:cBhvr>
                                      <p:to x="100000" y="90000"/>
                                    </p:animScale>
                                    <p:animScale>
                                      <p:cBhvr>
                                        <p:cTn id="121" dur="42" decel="50000">
                                          <p:stCondLst>
                                            <p:cond delay="417"/>
                                          </p:stCondLst>
                                        </p:cTn>
                                        <p:tgtEl>
                                          <p:spTgt spid="3">
                                            <p:txEl>
                                              <p:pRg st="5" end="5"/>
                                            </p:txEl>
                                          </p:spTgt>
                                        </p:tgtEl>
                                      </p:cBhvr>
                                      <p:to x="100000" y="100000"/>
                                    </p:animScale>
                                    <p:animScale>
                                      <p:cBhvr>
                                        <p:cTn id="122" dur="7">
                                          <p:stCondLst>
                                            <p:cond delay="452"/>
                                          </p:stCondLst>
                                        </p:cTn>
                                        <p:tgtEl>
                                          <p:spTgt spid="3">
                                            <p:txEl>
                                              <p:pRg st="5" end="5"/>
                                            </p:txEl>
                                          </p:spTgt>
                                        </p:tgtEl>
                                      </p:cBhvr>
                                      <p:to x="100000" y="95000"/>
                                    </p:animScale>
                                    <p:animScale>
                                      <p:cBhvr>
                                        <p:cTn id="123" dur="42" decel="50000">
                                          <p:stCondLst>
                                            <p:cond delay="459"/>
                                          </p:stCondLst>
                                        </p:cTn>
                                        <p:tgtEl>
                                          <p:spTgt spid="3">
                                            <p:txEl>
                                              <p:pRg st="5" end="5"/>
                                            </p:txEl>
                                          </p:spTgt>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26" presetClass="entr" presetSubtype="0" fill="hold" grpId="0" nodeType="clickEffect">
                                  <p:stCondLst>
                                    <p:cond delay="0"/>
                                  </p:stCondLst>
                                  <p:childTnLst>
                                    <p:set>
                                      <p:cBhvr>
                                        <p:cTn id="127" dur="1" fill="hold">
                                          <p:stCondLst>
                                            <p:cond delay="0"/>
                                          </p:stCondLst>
                                        </p:cTn>
                                        <p:tgtEl>
                                          <p:spTgt spid="3">
                                            <p:txEl>
                                              <p:pRg st="6" end="6"/>
                                            </p:txEl>
                                          </p:spTgt>
                                        </p:tgtEl>
                                        <p:attrNameLst>
                                          <p:attrName>style.visibility</p:attrName>
                                        </p:attrNameLst>
                                      </p:cBhvr>
                                      <p:to>
                                        <p:strVal val="visible"/>
                                      </p:to>
                                    </p:set>
                                    <p:animEffect transition="in" filter="wipe(down)">
                                      <p:cBhvr>
                                        <p:cTn id="128" dur="145">
                                          <p:stCondLst>
                                            <p:cond delay="0"/>
                                          </p:stCondLst>
                                        </p:cTn>
                                        <p:tgtEl>
                                          <p:spTgt spid="3">
                                            <p:txEl>
                                              <p:pRg st="6" end="6"/>
                                            </p:txEl>
                                          </p:spTgt>
                                        </p:tgtEl>
                                      </p:cBhvr>
                                    </p:animEffect>
                                    <p:anim calcmode="lin" valueType="num">
                                      <p:cBhvr>
                                        <p:cTn id="129" dur="456"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30" dur="166"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31" dur="166" tmFilter="0, 0; 0.125,0.2665; 0.25,0.4; 0.375,0.465; 0.5,0.5;  0.625,0.535; 0.75,0.6; 0.875,0.7335; 1,1">
                                          <p:stCondLst>
                                            <p:cond delay="166"/>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32" dur="83" tmFilter="0, 0; 0.125,0.2665; 0.25,0.4; 0.375,0.465; 0.5,0.5;  0.625,0.535; 0.75,0.6; 0.875,0.7335; 1,1">
                                          <p:stCondLst>
                                            <p:cond delay="331"/>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33" dur="41" tmFilter="0, 0; 0.125,0.2665; 0.25,0.4; 0.375,0.465; 0.5,0.5;  0.625,0.535; 0.75,0.6; 0.875,0.7335; 1,1">
                                          <p:stCondLst>
                                            <p:cond delay="414"/>
                                          </p:stCondLst>
                                        </p:cTn>
                                        <p:tgtEl>
                                          <p:spTgt spid="3">
                                            <p:txEl>
                                              <p:pRg st="6" end="6"/>
                                            </p:txEl>
                                          </p:spTgt>
                                        </p:tgtEl>
                                        <p:attrNameLst>
                                          <p:attrName>ppt_y</p:attrName>
                                        </p:attrNameLst>
                                      </p:cBhvr>
                                      <p:tavLst>
                                        <p:tav tm="0" fmla="#ppt_y-sin(pi*$)/81">
                                          <p:val>
                                            <p:fltVal val="0"/>
                                          </p:val>
                                        </p:tav>
                                        <p:tav tm="100000">
                                          <p:val>
                                            <p:fltVal val="1"/>
                                          </p:val>
                                        </p:tav>
                                      </p:tavLst>
                                    </p:anim>
                                    <p:animScale>
                                      <p:cBhvr>
                                        <p:cTn id="134" dur="7">
                                          <p:stCondLst>
                                            <p:cond delay="163"/>
                                          </p:stCondLst>
                                        </p:cTn>
                                        <p:tgtEl>
                                          <p:spTgt spid="3">
                                            <p:txEl>
                                              <p:pRg st="6" end="6"/>
                                            </p:txEl>
                                          </p:spTgt>
                                        </p:tgtEl>
                                      </p:cBhvr>
                                      <p:to x="100000" y="60000"/>
                                    </p:animScale>
                                    <p:animScale>
                                      <p:cBhvr>
                                        <p:cTn id="135" dur="42" decel="50000">
                                          <p:stCondLst>
                                            <p:cond delay="169"/>
                                          </p:stCondLst>
                                        </p:cTn>
                                        <p:tgtEl>
                                          <p:spTgt spid="3">
                                            <p:txEl>
                                              <p:pRg st="6" end="6"/>
                                            </p:txEl>
                                          </p:spTgt>
                                        </p:tgtEl>
                                      </p:cBhvr>
                                      <p:to x="100000" y="100000"/>
                                    </p:animScale>
                                    <p:animScale>
                                      <p:cBhvr>
                                        <p:cTn id="136" dur="7">
                                          <p:stCondLst>
                                            <p:cond delay="328"/>
                                          </p:stCondLst>
                                        </p:cTn>
                                        <p:tgtEl>
                                          <p:spTgt spid="3">
                                            <p:txEl>
                                              <p:pRg st="6" end="6"/>
                                            </p:txEl>
                                          </p:spTgt>
                                        </p:tgtEl>
                                      </p:cBhvr>
                                      <p:to x="100000" y="80000"/>
                                    </p:animScale>
                                    <p:animScale>
                                      <p:cBhvr>
                                        <p:cTn id="137" dur="42" decel="50000">
                                          <p:stCondLst>
                                            <p:cond delay="335"/>
                                          </p:stCondLst>
                                        </p:cTn>
                                        <p:tgtEl>
                                          <p:spTgt spid="3">
                                            <p:txEl>
                                              <p:pRg st="6" end="6"/>
                                            </p:txEl>
                                          </p:spTgt>
                                        </p:tgtEl>
                                      </p:cBhvr>
                                      <p:to x="100000" y="100000"/>
                                    </p:animScale>
                                    <p:animScale>
                                      <p:cBhvr>
                                        <p:cTn id="138" dur="7">
                                          <p:stCondLst>
                                            <p:cond delay="411"/>
                                          </p:stCondLst>
                                        </p:cTn>
                                        <p:tgtEl>
                                          <p:spTgt spid="3">
                                            <p:txEl>
                                              <p:pRg st="6" end="6"/>
                                            </p:txEl>
                                          </p:spTgt>
                                        </p:tgtEl>
                                      </p:cBhvr>
                                      <p:to x="100000" y="90000"/>
                                    </p:animScale>
                                    <p:animScale>
                                      <p:cBhvr>
                                        <p:cTn id="139" dur="42" decel="50000">
                                          <p:stCondLst>
                                            <p:cond delay="417"/>
                                          </p:stCondLst>
                                        </p:cTn>
                                        <p:tgtEl>
                                          <p:spTgt spid="3">
                                            <p:txEl>
                                              <p:pRg st="6" end="6"/>
                                            </p:txEl>
                                          </p:spTgt>
                                        </p:tgtEl>
                                      </p:cBhvr>
                                      <p:to x="100000" y="100000"/>
                                    </p:animScale>
                                    <p:animScale>
                                      <p:cBhvr>
                                        <p:cTn id="140" dur="7">
                                          <p:stCondLst>
                                            <p:cond delay="452"/>
                                          </p:stCondLst>
                                        </p:cTn>
                                        <p:tgtEl>
                                          <p:spTgt spid="3">
                                            <p:txEl>
                                              <p:pRg st="6" end="6"/>
                                            </p:txEl>
                                          </p:spTgt>
                                        </p:tgtEl>
                                      </p:cBhvr>
                                      <p:to x="100000" y="95000"/>
                                    </p:animScale>
                                    <p:animScale>
                                      <p:cBhvr>
                                        <p:cTn id="141" dur="42" decel="50000">
                                          <p:stCondLst>
                                            <p:cond delay="459"/>
                                          </p:stCondLst>
                                        </p:cTn>
                                        <p:tgtEl>
                                          <p:spTgt spid="3">
                                            <p:txEl>
                                              <p:pRg st="6" end="6"/>
                                            </p:txEl>
                                          </p:spTgt>
                                        </p:tgtEl>
                                      </p:cBhvr>
                                      <p:to x="100000" y="100000"/>
                                    </p:animScale>
                                  </p:childTnLst>
                                </p:cTn>
                              </p:par>
                            </p:childTnLst>
                          </p:cTn>
                        </p:par>
                      </p:childTnLst>
                    </p:cTn>
                  </p:par>
                  <p:par>
                    <p:cTn id="142" fill="hold">
                      <p:stCondLst>
                        <p:cond delay="indefinite"/>
                      </p:stCondLst>
                      <p:childTnLst>
                        <p:par>
                          <p:cTn id="143" fill="hold">
                            <p:stCondLst>
                              <p:cond delay="0"/>
                            </p:stCondLst>
                            <p:childTnLst>
                              <p:par>
                                <p:cTn id="144" presetID="26" presetClass="entr" presetSubtype="0" fill="hold" grpId="0" nodeType="clickEffect">
                                  <p:stCondLst>
                                    <p:cond delay="0"/>
                                  </p:stCondLst>
                                  <p:childTnLst>
                                    <p:set>
                                      <p:cBhvr>
                                        <p:cTn id="145" dur="1" fill="hold">
                                          <p:stCondLst>
                                            <p:cond delay="0"/>
                                          </p:stCondLst>
                                        </p:cTn>
                                        <p:tgtEl>
                                          <p:spTgt spid="3">
                                            <p:txEl>
                                              <p:pRg st="7" end="7"/>
                                            </p:txEl>
                                          </p:spTgt>
                                        </p:tgtEl>
                                        <p:attrNameLst>
                                          <p:attrName>style.visibility</p:attrName>
                                        </p:attrNameLst>
                                      </p:cBhvr>
                                      <p:to>
                                        <p:strVal val="visible"/>
                                      </p:to>
                                    </p:set>
                                    <p:animEffect transition="in" filter="wipe(down)">
                                      <p:cBhvr>
                                        <p:cTn id="146" dur="145">
                                          <p:stCondLst>
                                            <p:cond delay="0"/>
                                          </p:stCondLst>
                                        </p:cTn>
                                        <p:tgtEl>
                                          <p:spTgt spid="3">
                                            <p:txEl>
                                              <p:pRg st="7" end="7"/>
                                            </p:txEl>
                                          </p:spTgt>
                                        </p:tgtEl>
                                      </p:cBhvr>
                                    </p:animEffect>
                                    <p:anim calcmode="lin" valueType="num">
                                      <p:cBhvr>
                                        <p:cTn id="147" dur="456"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48" dur="166"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49" dur="166" tmFilter="0, 0; 0.125,0.2665; 0.25,0.4; 0.375,0.465; 0.5,0.5;  0.625,0.535; 0.75,0.6; 0.875,0.7335; 1,1">
                                          <p:stCondLst>
                                            <p:cond delay="166"/>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50" dur="83" tmFilter="0, 0; 0.125,0.2665; 0.25,0.4; 0.375,0.465; 0.5,0.5;  0.625,0.535; 0.75,0.6; 0.875,0.7335; 1,1">
                                          <p:stCondLst>
                                            <p:cond delay="331"/>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51" dur="41" tmFilter="0, 0; 0.125,0.2665; 0.25,0.4; 0.375,0.465; 0.5,0.5;  0.625,0.535; 0.75,0.6; 0.875,0.7335; 1,1">
                                          <p:stCondLst>
                                            <p:cond delay="414"/>
                                          </p:stCondLst>
                                        </p:cTn>
                                        <p:tgtEl>
                                          <p:spTgt spid="3">
                                            <p:txEl>
                                              <p:pRg st="7" end="7"/>
                                            </p:txEl>
                                          </p:spTgt>
                                        </p:tgtEl>
                                        <p:attrNameLst>
                                          <p:attrName>ppt_y</p:attrName>
                                        </p:attrNameLst>
                                      </p:cBhvr>
                                      <p:tavLst>
                                        <p:tav tm="0" fmla="#ppt_y-sin(pi*$)/81">
                                          <p:val>
                                            <p:fltVal val="0"/>
                                          </p:val>
                                        </p:tav>
                                        <p:tav tm="100000">
                                          <p:val>
                                            <p:fltVal val="1"/>
                                          </p:val>
                                        </p:tav>
                                      </p:tavLst>
                                    </p:anim>
                                    <p:animScale>
                                      <p:cBhvr>
                                        <p:cTn id="152" dur="7">
                                          <p:stCondLst>
                                            <p:cond delay="163"/>
                                          </p:stCondLst>
                                        </p:cTn>
                                        <p:tgtEl>
                                          <p:spTgt spid="3">
                                            <p:txEl>
                                              <p:pRg st="7" end="7"/>
                                            </p:txEl>
                                          </p:spTgt>
                                        </p:tgtEl>
                                      </p:cBhvr>
                                      <p:to x="100000" y="60000"/>
                                    </p:animScale>
                                    <p:animScale>
                                      <p:cBhvr>
                                        <p:cTn id="153" dur="42" decel="50000">
                                          <p:stCondLst>
                                            <p:cond delay="169"/>
                                          </p:stCondLst>
                                        </p:cTn>
                                        <p:tgtEl>
                                          <p:spTgt spid="3">
                                            <p:txEl>
                                              <p:pRg st="7" end="7"/>
                                            </p:txEl>
                                          </p:spTgt>
                                        </p:tgtEl>
                                      </p:cBhvr>
                                      <p:to x="100000" y="100000"/>
                                    </p:animScale>
                                    <p:animScale>
                                      <p:cBhvr>
                                        <p:cTn id="154" dur="7">
                                          <p:stCondLst>
                                            <p:cond delay="328"/>
                                          </p:stCondLst>
                                        </p:cTn>
                                        <p:tgtEl>
                                          <p:spTgt spid="3">
                                            <p:txEl>
                                              <p:pRg st="7" end="7"/>
                                            </p:txEl>
                                          </p:spTgt>
                                        </p:tgtEl>
                                      </p:cBhvr>
                                      <p:to x="100000" y="80000"/>
                                    </p:animScale>
                                    <p:animScale>
                                      <p:cBhvr>
                                        <p:cTn id="155" dur="42" decel="50000">
                                          <p:stCondLst>
                                            <p:cond delay="335"/>
                                          </p:stCondLst>
                                        </p:cTn>
                                        <p:tgtEl>
                                          <p:spTgt spid="3">
                                            <p:txEl>
                                              <p:pRg st="7" end="7"/>
                                            </p:txEl>
                                          </p:spTgt>
                                        </p:tgtEl>
                                      </p:cBhvr>
                                      <p:to x="100000" y="100000"/>
                                    </p:animScale>
                                    <p:animScale>
                                      <p:cBhvr>
                                        <p:cTn id="156" dur="7">
                                          <p:stCondLst>
                                            <p:cond delay="411"/>
                                          </p:stCondLst>
                                        </p:cTn>
                                        <p:tgtEl>
                                          <p:spTgt spid="3">
                                            <p:txEl>
                                              <p:pRg st="7" end="7"/>
                                            </p:txEl>
                                          </p:spTgt>
                                        </p:tgtEl>
                                      </p:cBhvr>
                                      <p:to x="100000" y="90000"/>
                                    </p:animScale>
                                    <p:animScale>
                                      <p:cBhvr>
                                        <p:cTn id="157" dur="42" decel="50000">
                                          <p:stCondLst>
                                            <p:cond delay="417"/>
                                          </p:stCondLst>
                                        </p:cTn>
                                        <p:tgtEl>
                                          <p:spTgt spid="3">
                                            <p:txEl>
                                              <p:pRg st="7" end="7"/>
                                            </p:txEl>
                                          </p:spTgt>
                                        </p:tgtEl>
                                      </p:cBhvr>
                                      <p:to x="100000" y="100000"/>
                                    </p:animScale>
                                    <p:animScale>
                                      <p:cBhvr>
                                        <p:cTn id="158" dur="7">
                                          <p:stCondLst>
                                            <p:cond delay="452"/>
                                          </p:stCondLst>
                                        </p:cTn>
                                        <p:tgtEl>
                                          <p:spTgt spid="3">
                                            <p:txEl>
                                              <p:pRg st="7" end="7"/>
                                            </p:txEl>
                                          </p:spTgt>
                                        </p:tgtEl>
                                      </p:cBhvr>
                                      <p:to x="100000" y="95000"/>
                                    </p:animScale>
                                    <p:animScale>
                                      <p:cBhvr>
                                        <p:cTn id="159" dur="42" decel="50000">
                                          <p:stCondLst>
                                            <p:cond delay="459"/>
                                          </p:stCondLst>
                                        </p:cTn>
                                        <p:tgtEl>
                                          <p:spTgt spid="3">
                                            <p:txEl>
                                              <p:pRg st="7" end="7"/>
                                            </p:txEl>
                                          </p:spTgt>
                                        </p:tgtEl>
                                      </p:cBhvr>
                                      <p:to x="100000" y="100000"/>
                                    </p:animScale>
                                  </p:childTnLst>
                                </p:cTn>
                              </p:par>
                            </p:childTnLst>
                          </p:cTn>
                        </p:par>
                      </p:childTnLst>
                    </p:cTn>
                  </p:par>
                  <p:par>
                    <p:cTn id="160" fill="hold">
                      <p:stCondLst>
                        <p:cond delay="indefinite"/>
                      </p:stCondLst>
                      <p:childTnLst>
                        <p:par>
                          <p:cTn id="161" fill="hold">
                            <p:stCondLst>
                              <p:cond delay="0"/>
                            </p:stCondLst>
                            <p:childTnLst>
                              <p:par>
                                <p:cTn id="162" presetID="26" presetClass="entr" presetSubtype="0" fill="hold" grpId="0" nodeType="clickEffect">
                                  <p:stCondLst>
                                    <p:cond delay="0"/>
                                  </p:stCondLst>
                                  <p:childTnLst>
                                    <p:set>
                                      <p:cBhvr>
                                        <p:cTn id="163" dur="1" fill="hold">
                                          <p:stCondLst>
                                            <p:cond delay="0"/>
                                          </p:stCondLst>
                                        </p:cTn>
                                        <p:tgtEl>
                                          <p:spTgt spid="3">
                                            <p:txEl>
                                              <p:pRg st="8" end="8"/>
                                            </p:txEl>
                                          </p:spTgt>
                                        </p:tgtEl>
                                        <p:attrNameLst>
                                          <p:attrName>style.visibility</p:attrName>
                                        </p:attrNameLst>
                                      </p:cBhvr>
                                      <p:to>
                                        <p:strVal val="visible"/>
                                      </p:to>
                                    </p:set>
                                    <p:animEffect transition="in" filter="wipe(down)">
                                      <p:cBhvr>
                                        <p:cTn id="164" dur="145">
                                          <p:stCondLst>
                                            <p:cond delay="0"/>
                                          </p:stCondLst>
                                        </p:cTn>
                                        <p:tgtEl>
                                          <p:spTgt spid="3">
                                            <p:txEl>
                                              <p:pRg st="8" end="8"/>
                                            </p:txEl>
                                          </p:spTgt>
                                        </p:tgtEl>
                                      </p:cBhvr>
                                    </p:animEffect>
                                    <p:anim calcmode="lin" valueType="num">
                                      <p:cBhvr>
                                        <p:cTn id="165" dur="456"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66" dur="166"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67" dur="166" tmFilter="0, 0; 0.125,0.2665; 0.25,0.4; 0.375,0.465; 0.5,0.5;  0.625,0.535; 0.75,0.6; 0.875,0.7335; 1,1">
                                          <p:stCondLst>
                                            <p:cond delay="166"/>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68" dur="83" tmFilter="0, 0; 0.125,0.2665; 0.25,0.4; 0.375,0.465; 0.5,0.5;  0.625,0.535; 0.75,0.6; 0.875,0.7335; 1,1">
                                          <p:stCondLst>
                                            <p:cond delay="331"/>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69" dur="41" tmFilter="0, 0; 0.125,0.2665; 0.25,0.4; 0.375,0.465; 0.5,0.5;  0.625,0.535; 0.75,0.6; 0.875,0.7335; 1,1">
                                          <p:stCondLst>
                                            <p:cond delay="414"/>
                                          </p:stCondLst>
                                        </p:cTn>
                                        <p:tgtEl>
                                          <p:spTgt spid="3">
                                            <p:txEl>
                                              <p:pRg st="8" end="8"/>
                                            </p:txEl>
                                          </p:spTgt>
                                        </p:tgtEl>
                                        <p:attrNameLst>
                                          <p:attrName>ppt_y</p:attrName>
                                        </p:attrNameLst>
                                      </p:cBhvr>
                                      <p:tavLst>
                                        <p:tav tm="0" fmla="#ppt_y-sin(pi*$)/81">
                                          <p:val>
                                            <p:fltVal val="0"/>
                                          </p:val>
                                        </p:tav>
                                        <p:tav tm="100000">
                                          <p:val>
                                            <p:fltVal val="1"/>
                                          </p:val>
                                        </p:tav>
                                      </p:tavLst>
                                    </p:anim>
                                    <p:animScale>
                                      <p:cBhvr>
                                        <p:cTn id="170" dur="7">
                                          <p:stCondLst>
                                            <p:cond delay="163"/>
                                          </p:stCondLst>
                                        </p:cTn>
                                        <p:tgtEl>
                                          <p:spTgt spid="3">
                                            <p:txEl>
                                              <p:pRg st="8" end="8"/>
                                            </p:txEl>
                                          </p:spTgt>
                                        </p:tgtEl>
                                      </p:cBhvr>
                                      <p:to x="100000" y="60000"/>
                                    </p:animScale>
                                    <p:animScale>
                                      <p:cBhvr>
                                        <p:cTn id="171" dur="42" decel="50000">
                                          <p:stCondLst>
                                            <p:cond delay="169"/>
                                          </p:stCondLst>
                                        </p:cTn>
                                        <p:tgtEl>
                                          <p:spTgt spid="3">
                                            <p:txEl>
                                              <p:pRg st="8" end="8"/>
                                            </p:txEl>
                                          </p:spTgt>
                                        </p:tgtEl>
                                      </p:cBhvr>
                                      <p:to x="100000" y="100000"/>
                                    </p:animScale>
                                    <p:animScale>
                                      <p:cBhvr>
                                        <p:cTn id="172" dur="7">
                                          <p:stCondLst>
                                            <p:cond delay="328"/>
                                          </p:stCondLst>
                                        </p:cTn>
                                        <p:tgtEl>
                                          <p:spTgt spid="3">
                                            <p:txEl>
                                              <p:pRg st="8" end="8"/>
                                            </p:txEl>
                                          </p:spTgt>
                                        </p:tgtEl>
                                      </p:cBhvr>
                                      <p:to x="100000" y="80000"/>
                                    </p:animScale>
                                    <p:animScale>
                                      <p:cBhvr>
                                        <p:cTn id="173" dur="42" decel="50000">
                                          <p:stCondLst>
                                            <p:cond delay="335"/>
                                          </p:stCondLst>
                                        </p:cTn>
                                        <p:tgtEl>
                                          <p:spTgt spid="3">
                                            <p:txEl>
                                              <p:pRg st="8" end="8"/>
                                            </p:txEl>
                                          </p:spTgt>
                                        </p:tgtEl>
                                      </p:cBhvr>
                                      <p:to x="100000" y="100000"/>
                                    </p:animScale>
                                    <p:animScale>
                                      <p:cBhvr>
                                        <p:cTn id="174" dur="7">
                                          <p:stCondLst>
                                            <p:cond delay="411"/>
                                          </p:stCondLst>
                                        </p:cTn>
                                        <p:tgtEl>
                                          <p:spTgt spid="3">
                                            <p:txEl>
                                              <p:pRg st="8" end="8"/>
                                            </p:txEl>
                                          </p:spTgt>
                                        </p:tgtEl>
                                      </p:cBhvr>
                                      <p:to x="100000" y="90000"/>
                                    </p:animScale>
                                    <p:animScale>
                                      <p:cBhvr>
                                        <p:cTn id="175" dur="42" decel="50000">
                                          <p:stCondLst>
                                            <p:cond delay="417"/>
                                          </p:stCondLst>
                                        </p:cTn>
                                        <p:tgtEl>
                                          <p:spTgt spid="3">
                                            <p:txEl>
                                              <p:pRg st="8" end="8"/>
                                            </p:txEl>
                                          </p:spTgt>
                                        </p:tgtEl>
                                      </p:cBhvr>
                                      <p:to x="100000" y="100000"/>
                                    </p:animScale>
                                    <p:animScale>
                                      <p:cBhvr>
                                        <p:cTn id="176" dur="7">
                                          <p:stCondLst>
                                            <p:cond delay="452"/>
                                          </p:stCondLst>
                                        </p:cTn>
                                        <p:tgtEl>
                                          <p:spTgt spid="3">
                                            <p:txEl>
                                              <p:pRg st="8" end="8"/>
                                            </p:txEl>
                                          </p:spTgt>
                                        </p:tgtEl>
                                      </p:cBhvr>
                                      <p:to x="100000" y="95000"/>
                                    </p:animScale>
                                    <p:animScale>
                                      <p:cBhvr>
                                        <p:cTn id="177" dur="42" decel="50000">
                                          <p:stCondLst>
                                            <p:cond delay="459"/>
                                          </p:stCondLst>
                                        </p:cTn>
                                        <p:tgtEl>
                                          <p:spTgt spid="3">
                                            <p:txEl>
                                              <p:pRg st="8" end="8"/>
                                            </p:txEl>
                                          </p:spTgt>
                                        </p:tgtEl>
                                      </p:cBhvr>
                                      <p:to x="100000" y="100000"/>
                                    </p:animScale>
                                  </p:childTnLst>
                                </p:cTn>
                              </p:par>
                            </p:childTnLst>
                          </p:cTn>
                        </p:par>
                        <p:par>
                          <p:cTn id="178" fill="hold">
                            <p:stCondLst>
                              <p:cond delay="501"/>
                            </p:stCondLst>
                            <p:childTnLst>
                              <p:par>
                                <p:cTn id="179" presetID="26" presetClass="entr" presetSubtype="0" fill="hold" nodeType="afterEffect">
                                  <p:stCondLst>
                                    <p:cond delay="0"/>
                                  </p:stCondLst>
                                  <p:childTnLst>
                                    <p:set>
                                      <p:cBhvr>
                                        <p:cTn id="180" dur="1" fill="hold">
                                          <p:stCondLst>
                                            <p:cond delay="0"/>
                                          </p:stCondLst>
                                        </p:cTn>
                                        <p:tgtEl>
                                          <p:spTgt spid="9222"/>
                                        </p:tgtEl>
                                        <p:attrNameLst>
                                          <p:attrName>style.visibility</p:attrName>
                                        </p:attrNameLst>
                                      </p:cBhvr>
                                      <p:to>
                                        <p:strVal val="visible"/>
                                      </p:to>
                                    </p:set>
                                    <p:animEffect transition="in" filter="wipe(down)">
                                      <p:cBhvr>
                                        <p:cTn id="181" dur="145">
                                          <p:stCondLst>
                                            <p:cond delay="0"/>
                                          </p:stCondLst>
                                        </p:cTn>
                                        <p:tgtEl>
                                          <p:spTgt spid="9222"/>
                                        </p:tgtEl>
                                      </p:cBhvr>
                                    </p:animEffect>
                                    <p:anim calcmode="lin" valueType="num">
                                      <p:cBhvr>
                                        <p:cTn id="182" dur="456" tmFilter="0,0; 0.14,0.36; 0.43,0.73; 0.71,0.91; 1.0,1.0">
                                          <p:stCondLst>
                                            <p:cond delay="0"/>
                                          </p:stCondLst>
                                        </p:cTn>
                                        <p:tgtEl>
                                          <p:spTgt spid="9222"/>
                                        </p:tgtEl>
                                        <p:attrNameLst>
                                          <p:attrName>ppt_x</p:attrName>
                                        </p:attrNameLst>
                                      </p:cBhvr>
                                      <p:tavLst>
                                        <p:tav tm="0">
                                          <p:val>
                                            <p:strVal val="#ppt_x-0.25"/>
                                          </p:val>
                                        </p:tav>
                                        <p:tav tm="100000">
                                          <p:val>
                                            <p:strVal val="#ppt_x"/>
                                          </p:val>
                                        </p:tav>
                                      </p:tavLst>
                                    </p:anim>
                                    <p:anim calcmode="lin" valueType="num">
                                      <p:cBhvr>
                                        <p:cTn id="183" dur="166" tmFilter="0.0,0.0; 0.25,0.07; 0.50,0.2; 0.75,0.467; 1.0,1.0">
                                          <p:stCondLst>
                                            <p:cond delay="0"/>
                                          </p:stCondLst>
                                        </p:cTn>
                                        <p:tgtEl>
                                          <p:spTgt spid="9222"/>
                                        </p:tgtEl>
                                        <p:attrNameLst>
                                          <p:attrName>ppt_y</p:attrName>
                                        </p:attrNameLst>
                                      </p:cBhvr>
                                      <p:tavLst>
                                        <p:tav tm="0" fmla="#ppt_y-sin(pi*$)/3">
                                          <p:val>
                                            <p:fltVal val="0.5"/>
                                          </p:val>
                                        </p:tav>
                                        <p:tav tm="100000">
                                          <p:val>
                                            <p:fltVal val="1"/>
                                          </p:val>
                                        </p:tav>
                                      </p:tavLst>
                                    </p:anim>
                                    <p:anim calcmode="lin" valueType="num">
                                      <p:cBhvr>
                                        <p:cTn id="184" dur="166" tmFilter="0, 0; 0.125,0.2665; 0.25,0.4; 0.375,0.465; 0.5,0.5;  0.625,0.535; 0.75,0.6; 0.875,0.7335; 1,1">
                                          <p:stCondLst>
                                            <p:cond delay="166"/>
                                          </p:stCondLst>
                                        </p:cTn>
                                        <p:tgtEl>
                                          <p:spTgt spid="9222"/>
                                        </p:tgtEl>
                                        <p:attrNameLst>
                                          <p:attrName>ppt_y</p:attrName>
                                        </p:attrNameLst>
                                      </p:cBhvr>
                                      <p:tavLst>
                                        <p:tav tm="0" fmla="#ppt_y-sin(pi*$)/9">
                                          <p:val>
                                            <p:fltVal val="0"/>
                                          </p:val>
                                        </p:tav>
                                        <p:tav tm="100000">
                                          <p:val>
                                            <p:fltVal val="1"/>
                                          </p:val>
                                        </p:tav>
                                      </p:tavLst>
                                    </p:anim>
                                    <p:anim calcmode="lin" valueType="num">
                                      <p:cBhvr>
                                        <p:cTn id="185" dur="83" tmFilter="0, 0; 0.125,0.2665; 0.25,0.4; 0.375,0.465; 0.5,0.5;  0.625,0.535; 0.75,0.6; 0.875,0.7335; 1,1">
                                          <p:stCondLst>
                                            <p:cond delay="331"/>
                                          </p:stCondLst>
                                        </p:cTn>
                                        <p:tgtEl>
                                          <p:spTgt spid="9222"/>
                                        </p:tgtEl>
                                        <p:attrNameLst>
                                          <p:attrName>ppt_y</p:attrName>
                                        </p:attrNameLst>
                                      </p:cBhvr>
                                      <p:tavLst>
                                        <p:tav tm="0" fmla="#ppt_y-sin(pi*$)/27">
                                          <p:val>
                                            <p:fltVal val="0"/>
                                          </p:val>
                                        </p:tav>
                                        <p:tav tm="100000">
                                          <p:val>
                                            <p:fltVal val="1"/>
                                          </p:val>
                                        </p:tav>
                                      </p:tavLst>
                                    </p:anim>
                                    <p:anim calcmode="lin" valueType="num">
                                      <p:cBhvr>
                                        <p:cTn id="186" dur="41" tmFilter="0, 0; 0.125,0.2665; 0.25,0.4; 0.375,0.465; 0.5,0.5;  0.625,0.535; 0.75,0.6; 0.875,0.7335; 1,1">
                                          <p:stCondLst>
                                            <p:cond delay="414"/>
                                          </p:stCondLst>
                                        </p:cTn>
                                        <p:tgtEl>
                                          <p:spTgt spid="9222"/>
                                        </p:tgtEl>
                                        <p:attrNameLst>
                                          <p:attrName>ppt_y</p:attrName>
                                        </p:attrNameLst>
                                      </p:cBhvr>
                                      <p:tavLst>
                                        <p:tav tm="0" fmla="#ppt_y-sin(pi*$)/81">
                                          <p:val>
                                            <p:fltVal val="0"/>
                                          </p:val>
                                        </p:tav>
                                        <p:tav tm="100000">
                                          <p:val>
                                            <p:fltVal val="1"/>
                                          </p:val>
                                        </p:tav>
                                      </p:tavLst>
                                    </p:anim>
                                    <p:animScale>
                                      <p:cBhvr>
                                        <p:cTn id="187" dur="7">
                                          <p:stCondLst>
                                            <p:cond delay="163"/>
                                          </p:stCondLst>
                                        </p:cTn>
                                        <p:tgtEl>
                                          <p:spTgt spid="9222"/>
                                        </p:tgtEl>
                                      </p:cBhvr>
                                      <p:to x="100000" y="60000"/>
                                    </p:animScale>
                                    <p:animScale>
                                      <p:cBhvr>
                                        <p:cTn id="188" dur="42" decel="50000">
                                          <p:stCondLst>
                                            <p:cond delay="169"/>
                                          </p:stCondLst>
                                        </p:cTn>
                                        <p:tgtEl>
                                          <p:spTgt spid="9222"/>
                                        </p:tgtEl>
                                      </p:cBhvr>
                                      <p:to x="100000" y="100000"/>
                                    </p:animScale>
                                    <p:animScale>
                                      <p:cBhvr>
                                        <p:cTn id="189" dur="7">
                                          <p:stCondLst>
                                            <p:cond delay="328"/>
                                          </p:stCondLst>
                                        </p:cTn>
                                        <p:tgtEl>
                                          <p:spTgt spid="9222"/>
                                        </p:tgtEl>
                                      </p:cBhvr>
                                      <p:to x="100000" y="80000"/>
                                    </p:animScale>
                                    <p:animScale>
                                      <p:cBhvr>
                                        <p:cTn id="190" dur="42" decel="50000">
                                          <p:stCondLst>
                                            <p:cond delay="335"/>
                                          </p:stCondLst>
                                        </p:cTn>
                                        <p:tgtEl>
                                          <p:spTgt spid="9222"/>
                                        </p:tgtEl>
                                      </p:cBhvr>
                                      <p:to x="100000" y="100000"/>
                                    </p:animScale>
                                    <p:animScale>
                                      <p:cBhvr>
                                        <p:cTn id="191" dur="7">
                                          <p:stCondLst>
                                            <p:cond delay="411"/>
                                          </p:stCondLst>
                                        </p:cTn>
                                        <p:tgtEl>
                                          <p:spTgt spid="9222"/>
                                        </p:tgtEl>
                                      </p:cBhvr>
                                      <p:to x="100000" y="90000"/>
                                    </p:animScale>
                                    <p:animScale>
                                      <p:cBhvr>
                                        <p:cTn id="192" dur="42" decel="50000">
                                          <p:stCondLst>
                                            <p:cond delay="417"/>
                                          </p:stCondLst>
                                        </p:cTn>
                                        <p:tgtEl>
                                          <p:spTgt spid="9222"/>
                                        </p:tgtEl>
                                      </p:cBhvr>
                                      <p:to x="100000" y="100000"/>
                                    </p:animScale>
                                    <p:animScale>
                                      <p:cBhvr>
                                        <p:cTn id="193" dur="7">
                                          <p:stCondLst>
                                            <p:cond delay="452"/>
                                          </p:stCondLst>
                                        </p:cTn>
                                        <p:tgtEl>
                                          <p:spTgt spid="9222"/>
                                        </p:tgtEl>
                                      </p:cBhvr>
                                      <p:to x="100000" y="95000"/>
                                    </p:animScale>
                                    <p:animScale>
                                      <p:cBhvr>
                                        <p:cTn id="194" dur="42" decel="50000">
                                          <p:stCondLst>
                                            <p:cond delay="459"/>
                                          </p:stCondLst>
                                        </p:cTn>
                                        <p:tgtEl>
                                          <p:spTgt spid="9222"/>
                                        </p:tgtEl>
                                      </p:cBhvr>
                                      <p:to x="100000" y="100000"/>
                                    </p:animScale>
                                  </p:childTnLst>
                                </p:cTn>
                              </p:par>
                              <p:par>
                                <p:cTn id="195" presetID="26" presetClass="entr" presetSubtype="0" fill="hold" grpId="0" nodeType="withEffect">
                                  <p:stCondLst>
                                    <p:cond delay="0"/>
                                  </p:stCondLst>
                                  <p:childTnLst>
                                    <p:set>
                                      <p:cBhvr>
                                        <p:cTn id="196" dur="1" fill="hold">
                                          <p:stCondLst>
                                            <p:cond delay="0"/>
                                          </p:stCondLst>
                                        </p:cTn>
                                        <p:tgtEl>
                                          <p:spTgt spid="4">
                                            <p:bg/>
                                          </p:spTgt>
                                        </p:tgtEl>
                                        <p:attrNameLst>
                                          <p:attrName>style.visibility</p:attrName>
                                        </p:attrNameLst>
                                      </p:cBhvr>
                                      <p:to>
                                        <p:strVal val="visible"/>
                                      </p:to>
                                    </p:set>
                                    <p:animEffect transition="in" filter="wipe(down)">
                                      <p:cBhvr>
                                        <p:cTn id="197" dur="145">
                                          <p:stCondLst>
                                            <p:cond delay="0"/>
                                          </p:stCondLst>
                                        </p:cTn>
                                        <p:tgtEl>
                                          <p:spTgt spid="4">
                                            <p:bg/>
                                          </p:spTgt>
                                        </p:tgtEl>
                                      </p:cBhvr>
                                    </p:animEffect>
                                    <p:anim calcmode="lin" valueType="num">
                                      <p:cBhvr>
                                        <p:cTn id="198" dur="456"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199" dur="166"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200" dur="166" tmFilter="0, 0; 0.125,0.2665; 0.25,0.4; 0.375,0.465; 0.5,0.5;  0.625,0.535; 0.75,0.6; 0.875,0.7335; 1,1">
                                          <p:stCondLst>
                                            <p:cond delay="166"/>
                                          </p:stCondLst>
                                        </p:cTn>
                                        <p:tgtEl>
                                          <p:spTgt spid="4">
                                            <p:bg/>
                                          </p:spTgt>
                                        </p:tgtEl>
                                        <p:attrNameLst>
                                          <p:attrName>ppt_y</p:attrName>
                                        </p:attrNameLst>
                                      </p:cBhvr>
                                      <p:tavLst>
                                        <p:tav tm="0" fmla="#ppt_y-sin(pi*$)/9">
                                          <p:val>
                                            <p:fltVal val="0"/>
                                          </p:val>
                                        </p:tav>
                                        <p:tav tm="100000">
                                          <p:val>
                                            <p:fltVal val="1"/>
                                          </p:val>
                                        </p:tav>
                                      </p:tavLst>
                                    </p:anim>
                                    <p:anim calcmode="lin" valueType="num">
                                      <p:cBhvr>
                                        <p:cTn id="201" dur="83" tmFilter="0, 0; 0.125,0.2665; 0.25,0.4; 0.375,0.465; 0.5,0.5;  0.625,0.535; 0.75,0.6; 0.875,0.7335; 1,1">
                                          <p:stCondLst>
                                            <p:cond delay="331"/>
                                          </p:stCondLst>
                                        </p:cTn>
                                        <p:tgtEl>
                                          <p:spTgt spid="4">
                                            <p:bg/>
                                          </p:spTgt>
                                        </p:tgtEl>
                                        <p:attrNameLst>
                                          <p:attrName>ppt_y</p:attrName>
                                        </p:attrNameLst>
                                      </p:cBhvr>
                                      <p:tavLst>
                                        <p:tav tm="0" fmla="#ppt_y-sin(pi*$)/27">
                                          <p:val>
                                            <p:fltVal val="0"/>
                                          </p:val>
                                        </p:tav>
                                        <p:tav tm="100000">
                                          <p:val>
                                            <p:fltVal val="1"/>
                                          </p:val>
                                        </p:tav>
                                      </p:tavLst>
                                    </p:anim>
                                    <p:anim calcmode="lin" valueType="num">
                                      <p:cBhvr>
                                        <p:cTn id="202" dur="41" tmFilter="0, 0; 0.125,0.2665; 0.25,0.4; 0.375,0.465; 0.5,0.5;  0.625,0.535; 0.75,0.6; 0.875,0.7335; 1,1">
                                          <p:stCondLst>
                                            <p:cond delay="414"/>
                                          </p:stCondLst>
                                        </p:cTn>
                                        <p:tgtEl>
                                          <p:spTgt spid="4">
                                            <p:bg/>
                                          </p:spTgt>
                                        </p:tgtEl>
                                        <p:attrNameLst>
                                          <p:attrName>ppt_y</p:attrName>
                                        </p:attrNameLst>
                                      </p:cBhvr>
                                      <p:tavLst>
                                        <p:tav tm="0" fmla="#ppt_y-sin(pi*$)/81">
                                          <p:val>
                                            <p:fltVal val="0"/>
                                          </p:val>
                                        </p:tav>
                                        <p:tav tm="100000">
                                          <p:val>
                                            <p:fltVal val="1"/>
                                          </p:val>
                                        </p:tav>
                                      </p:tavLst>
                                    </p:anim>
                                    <p:animScale>
                                      <p:cBhvr>
                                        <p:cTn id="203" dur="7">
                                          <p:stCondLst>
                                            <p:cond delay="163"/>
                                          </p:stCondLst>
                                        </p:cTn>
                                        <p:tgtEl>
                                          <p:spTgt spid="4">
                                            <p:bg/>
                                          </p:spTgt>
                                        </p:tgtEl>
                                      </p:cBhvr>
                                      <p:to x="100000" y="60000"/>
                                    </p:animScale>
                                    <p:animScale>
                                      <p:cBhvr>
                                        <p:cTn id="204" dur="42" decel="50000">
                                          <p:stCondLst>
                                            <p:cond delay="169"/>
                                          </p:stCondLst>
                                        </p:cTn>
                                        <p:tgtEl>
                                          <p:spTgt spid="4">
                                            <p:bg/>
                                          </p:spTgt>
                                        </p:tgtEl>
                                      </p:cBhvr>
                                      <p:to x="100000" y="100000"/>
                                    </p:animScale>
                                    <p:animScale>
                                      <p:cBhvr>
                                        <p:cTn id="205" dur="7">
                                          <p:stCondLst>
                                            <p:cond delay="328"/>
                                          </p:stCondLst>
                                        </p:cTn>
                                        <p:tgtEl>
                                          <p:spTgt spid="4">
                                            <p:bg/>
                                          </p:spTgt>
                                        </p:tgtEl>
                                      </p:cBhvr>
                                      <p:to x="100000" y="80000"/>
                                    </p:animScale>
                                    <p:animScale>
                                      <p:cBhvr>
                                        <p:cTn id="206" dur="42" decel="50000">
                                          <p:stCondLst>
                                            <p:cond delay="335"/>
                                          </p:stCondLst>
                                        </p:cTn>
                                        <p:tgtEl>
                                          <p:spTgt spid="4">
                                            <p:bg/>
                                          </p:spTgt>
                                        </p:tgtEl>
                                      </p:cBhvr>
                                      <p:to x="100000" y="100000"/>
                                    </p:animScale>
                                    <p:animScale>
                                      <p:cBhvr>
                                        <p:cTn id="207" dur="7">
                                          <p:stCondLst>
                                            <p:cond delay="411"/>
                                          </p:stCondLst>
                                        </p:cTn>
                                        <p:tgtEl>
                                          <p:spTgt spid="4">
                                            <p:bg/>
                                          </p:spTgt>
                                        </p:tgtEl>
                                      </p:cBhvr>
                                      <p:to x="100000" y="90000"/>
                                    </p:animScale>
                                    <p:animScale>
                                      <p:cBhvr>
                                        <p:cTn id="208" dur="42" decel="50000">
                                          <p:stCondLst>
                                            <p:cond delay="417"/>
                                          </p:stCondLst>
                                        </p:cTn>
                                        <p:tgtEl>
                                          <p:spTgt spid="4">
                                            <p:bg/>
                                          </p:spTgt>
                                        </p:tgtEl>
                                      </p:cBhvr>
                                      <p:to x="100000" y="100000"/>
                                    </p:animScale>
                                    <p:animScale>
                                      <p:cBhvr>
                                        <p:cTn id="209" dur="7">
                                          <p:stCondLst>
                                            <p:cond delay="452"/>
                                          </p:stCondLst>
                                        </p:cTn>
                                        <p:tgtEl>
                                          <p:spTgt spid="4">
                                            <p:bg/>
                                          </p:spTgt>
                                        </p:tgtEl>
                                      </p:cBhvr>
                                      <p:to x="100000" y="95000"/>
                                    </p:animScale>
                                    <p:animScale>
                                      <p:cBhvr>
                                        <p:cTn id="210" dur="42" decel="50000">
                                          <p:stCondLst>
                                            <p:cond delay="459"/>
                                          </p:stCondLst>
                                        </p:cTn>
                                        <p:tgtEl>
                                          <p:spTgt spid="4">
                                            <p:bg/>
                                          </p:spTgt>
                                        </p:tgtEl>
                                      </p:cBhvr>
                                      <p:to x="100000" y="100000"/>
                                    </p:animScale>
                                  </p:childTnLst>
                                </p:cTn>
                              </p:par>
                            </p:childTnLst>
                          </p:cTn>
                        </p:par>
                        <p:par>
                          <p:cTn id="211" fill="hold">
                            <p:stCondLst>
                              <p:cond delay="1002"/>
                            </p:stCondLst>
                            <p:childTnLst>
                              <p:par>
                                <p:cTn id="212" presetID="26" presetClass="entr" presetSubtype="0" fill="hold" grpId="0" nodeType="afterEffect">
                                  <p:stCondLst>
                                    <p:cond delay="0"/>
                                  </p:stCondLst>
                                  <p:childTnLst>
                                    <p:set>
                                      <p:cBhvr>
                                        <p:cTn id="213" dur="1" fill="hold">
                                          <p:stCondLst>
                                            <p:cond delay="0"/>
                                          </p:stCondLst>
                                        </p:cTn>
                                        <p:tgtEl>
                                          <p:spTgt spid="4">
                                            <p:txEl>
                                              <p:pRg st="0" end="0"/>
                                            </p:txEl>
                                          </p:spTgt>
                                        </p:tgtEl>
                                        <p:attrNameLst>
                                          <p:attrName>style.visibility</p:attrName>
                                        </p:attrNameLst>
                                      </p:cBhvr>
                                      <p:to>
                                        <p:strVal val="visible"/>
                                      </p:to>
                                    </p:set>
                                    <p:animEffect transition="in" filter="wipe(down)">
                                      <p:cBhvr>
                                        <p:cTn id="214" dur="145">
                                          <p:stCondLst>
                                            <p:cond delay="0"/>
                                          </p:stCondLst>
                                        </p:cTn>
                                        <p:tgtEl>
                                          <p:spTgt spid="4">
                                            <p:txEl>
                                              <p:pRg st="0" end="0"/>
                                            </p:txEl>
                                          </p:spTgt>
                                        </p:tgtEl>
                                      </p:cBhvr>
                                    </p:animEffect>
                                    <p:anim calcmode="lin" valueType="num">
                                      <p:cBhvr>
                                        <p:cTn id="215" dur="456"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16" dur="166"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17" dur="166" tmFilter="0, 0; 0.125,0.2665; 0.25,0.4; 0.375,0.465; 0.5,0.5;  0.625,0.535; 0.75,0.6; 0.875,0.7335; 1,1">
                                          <p:stCondLst>
                                            <p:cond delay="166"/>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18" dur="83" tmFilter="0, 0; 0.125,0.2665; 0.25,0.4; 0.375,0.465; 0.5,0.5;  0.625,0.535; 0.75,0.6; 0.875,0.7335; 1,1">
                                          <p:stCondLst>
                                            <p:cond delay="331"/>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19" dur="41" tmFilter="0, 0; 0.125,0.2665; 0.25,0.4; 0.375,0.465; 0.5,0.5;  0.625,0.535; 0.75,0.6; 0.875,0.7335; 1,1">
                                          <p:stCondLst>
                                            <p:cond delay="414"/>
                                          </p:stCondLst>
                                        </p:cTn>
                                        <p:tgtEl>
                                          <p:spTgt spid="4">
                                            <p:txEl>
                                              <p:pRg st="0" end="0"/>
                                            </p:txEl>
                                          </p:spTgt>
                                        </p:tgtEl>
                                        <p:attrNameLst>
                                          <p:attrName>ppt_y</p:attrName>
                                        </p:attrNameLst>
                                      </p:cBhvr>
                                      <p:tavLst>
                                        <p:tav tm="0" fmla="#ppt_y-sin(pi*$)/81">
                                          <p:val>
                                            <p:fltVal val="0"/>
                                          </p:val>
                                        </p:tav>
                                        <p:tav tm="100000">
                                          <p:val>
                                            <p:fltVal val="1"/>
                                          </p:val>
                                        </p:tav>
                                      </p:tavLst>
                                    </p:anim>
                                    <p:animScale>
                                      <p:cBhvr>
                                        <p:cTn id="220" dur="7">
                                          <p:stCondLst>
                                            <p:cond delay="163"/>
                                          </p:stCondLst>
                                        </p:cTn>
                                        <p:tgtEl>
                                          <p:spTgt spid="4">
                                            <p:txEl>
                                              <p:pRg st="0" end="0"/>
                                            </p:txEl>
                                          </p:spTgt>
                                        </p:tgtEl>
                                      </p:cBhvr>
                                      <p:to x="100000" y="60000"/>
                                    </p:animScale>
                                    <p:animScale>
                                      <p:cBhvr>
                                        <p:cTn id="221" dur="42" decel="50000">
                                          <p:stCondLst>
                                            <p:cond delay="169"/>
                                          </p:stCondLst>
                                        </p:cTn>
                                        <p:tgtEl>
                                          <p:spTgt spid="4">
                                            <p:txEl>
                                              <p:pRg st="0" end="0"/>
                                            </p:txEl>
                                          </p:spTgt>
                                        </p:tgtEl>
                                      </p:cBhvr>
                                      <p:to x="100000" y="100000"/>
                                    </p:animScale>
                                    <p:animScale>
                                      <p:cBhvr>
                                        <p:cTn id="222" dur="7">
                                          <p:stCondLst>
                                            <p:cond delay="328"/>
                                          </p:stCondLst>
                                        </p:cTn>
                                        <p:tgtEl>
                                          <p:spTgt spid="4">
                                            <p:txEl>
                                              <p:pRg st="0" end="0"/>
                                            </p:txEl>
                                          </p:spTgt>
                                        </p:tgtEl>
                                      </p:cBhvr>
                                      <p:to x="100000" y="80000"/>
                                    </p:animScale>
                                    <p:animScale>
                                      <p:cBhvr>
                                        <p:cTn id="223" dur="42" decel="50000">
                                          <p:stCondLst>
                                            <p:cond delay="335"/>
                                          </p:stCondLst>
                                        </p:cTn>
                                        <p:tgtEl>
                                          <p:spTgt spid="4">
                                            <p:txEl>
                                              <p:pRg st="0" end="0"/>
                                            </p:txEl>
                                          </p:spTgt>
                                        </p:tgtEl>
                                      </p:cBhvr>
                                      <p:to x="100000" y="100000"/>
                                    </p:animScale>
                                    <p:animScale>
                                      <p:cBhvr>
                                        <p:cTn id="224" dur="7">
                                          <p:stCondLst>
                                            <p:cond delay="411"/>
                                          </p:stCondLst>
                                        </p:cTn>
                                        <p:tgtEl>
                                          <p:spTgt spid="4">
                                            <p:txEl>
                                              <p:pRg st="0" end="0"/>
                                            </p:txEl>
                                          </p:spTgt>
                                        </p:tgtEl>
                                      </p:cBhvr>
                                      <p:to x="100000" y="90000"/>
                                    </p:animScale>
                                    <p:animScale>
                                      <p:cBhvr>
                                        <p:cTn id="225" dur="42" decel="50000">
                                          <p:stCondLst>
                                            <p:cond delay="417"/>
                                          </p:stCondLst>
                                        </p:cTn>
                                        <p:tgtEl>
                                          <p:spTgt spid="4">
                                            <p:txEl>
                                              <p:pRg st="0" end="0"/>
                                            </p:txEl>
                                          </p:spTgt>
                                        </p:tgtEl>
                                      </p:cBhvr>
                                      <p:to x="100000" y="100000"/>
                                    </p:animScale>
                                    <p:animScale>
                                      <p:cBhvr>
                                        <p:cTn id="226" dur="7">
                                          <p:stCondLst>
                                            <p:cond delay="452"/>
                                          </p:stCondLst>
                                        </p:cTn>
                                        <p:tgtEl>
                                          <p:spTgt spid="4">
                                            <p:txEl>
                                              <p:pRg st="0" end="0"/>
                                            </p:txEl>
                                          </p:spTgt>
                                        </p:tgtEl>
                                      </p:cBhvr>
                                      <p:to x="100000" y="95000"/>
                                    </p:animScale>
                                    <p:animScale>
                                      <p:cBhvr>
                                        <p:cTn id="227" dur="42" decel="50000">
                                          <p:stCondLst>
                                            <p:cond delay="459"/>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ct90">
          <a:fgClr>
            <a:srgbClr val="002060"/>
          </a:fgClr>
          <a:bgClr>
            <a:schemeClr val="bg1"/>
          </a:bgClr>
        </a:pattFill>
        <a:effectLst/>
      </p:bgPr>
    </p:bg>
    <p:spTree>
      <p:nvGrpSpPr>
        <p:cNvPr id="1" name=""/>
        <p:cNvGrpSpPr/>
        <p:nvPr/>
      </p:nvGrpSpPr>
      <p:grpSpPr>
        <a:xfrm>
          <a:off x="0" y="0"/>
          <a:ext cx="0" cy="0"/>
          <a:chOff x="0" y="0"/>
          <a:chExt cx="0" cy="0"/>
        </a:xfrm>
      </p:grpSpPr>
      <p:sp>
        <p:nvSpPr>
          <p:cNvPr id="14" name="13 Aynı Yanın Köşesi Yuvarlatılmış Dikdörtgen"/>
          <p:cNvSpPr/>
          <p:nvPr/>
        </p:nvSpPr>
        <p:spPr>
          <a:xfrm>
            <a:off x="467544" y="260648"/>
            <a:ext cx="8280920" cy="3960440"/>
          </a:xfrm>
          <a:prstGeom prst="round2SameRect">
            <a:avLst/>
          </a:prstGeom>
          <a:solidFill>
            <a:schemeClr val="bg1"/>
          </a:solidFill>
          <a:ln w="60325">
            <a:solidFill>
              <a:srgbClr val="DB1B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solidFill>
                  <a:srgbClr val="DB1B49"/>
                </a:solidFill>
                <a:latin typeface="Nyala" pitchFamily="2" charset="0"/>
              </a:rPr>
              <a:t>Dersler,konular hakkında yetersiz bilgi sahibi olmak,</a:t>
            </a:r>
          </a:p>
          <a:p>
            <a:pPr algn="ctr"/>
            <a:r>
              <a:rPr lang="tr-TR" sz="3200" dirty="0" smtClean="0">
                <a:solidFill>
                  <a:srgbClr val="DB1B49"/>
                </a:solidFill>
                <a:latin typeface="Nyala" pitchFamily="2" charset="0"/>
              </a:rPr>
              <a:t>Düzenli tekrarlar yapmamak,</a:t>
            </a:r>
          </a:p>
          <a:p>
            <a:pPr algn="ctr"/>
            <a:r>
              <a:rPr lang="tr-TR" sz="3200" dirty="0" smtClean="0">
                <a:solidFill>
                  <a:srgbClr val="DB1B49"/>
                </a:solidFill>
                <a:latin typeface="Nyala" pitchFamily="2" charset="0"/>
              </a:rPr>
              <a:t>Plansız, programsız çalışmak,</a:t>
            </a:r>
          </a:p>
          <a:p>
            <a:pPr algn="ctr"/>
            <a:r>
              <a:rPr lang="tr-TR" sz="3200" dirty="0" smtClean="0">
                <a:solidFill>
                  <a:srgbClr val="DB1B49"/>
                </a:solidFill>
                <a:latin typeface="Nyala" pitchFamily="2" charset="0"/>
              </a:rPr>
              <a:t>Kendinizi başkalarıyla kıyaslamak,</a:t>
            </a:r>
          </a:p>
          <a:p>
            <a:pPr algn="ctr"/>
            <a:r>
              <a:rPr lang="tr-TR" sz="3200" dirty="0" smtClean="0">
                <a:solidFill>
                  <a:srgbClr val="DB1B49"/>
                </a:solidFill>
                <a:latin typeface="Nyala" pitchFamily="2" charset="0"/>
              </a:rPr>
              <a:t>Zamanı denetleyememek</a:t>
            </a:r>
            <a:endParaRPr lang="tr-TR" sz="3200" b="1" dirty="0">
              <a:solidFill>
                <a:srgbClr val="DB1B49"/>
              </a:solidFill>
              <a:latin typeface="Nyala" pitchFamily="2" charset="0"/>
            </a:endParaRPr>
          </a:p>
        </p:txBody>
      </p:sp>
      <p:pic>
        <p:nvPicPr>
          <p:cNvPr id="1026" name="Picture 2" descr="F:\GÖRSELLER\31133158_3.jpg"/>
          <p:cNvPicPr>
            <a:picLocks noChangeAspect="1" noChangeArrowheads="1"/>
          </p:cNvPicPr>
          <p:nvPr/>
        </p:nvPicPr>
        <p:blipFill>
          <a:blip r:embed="rId2" cstate="print"/>
          <a:srcRect/>
          <a:stretch>
            <a:fillRect/>
          </a:stretch>
        </p:blipFill>
        <p:spPr bwMode="auto">
          <a:xfrm>
            <a:off x="467544" y="4797152"/>
            <a:ext cx="3600400" cy="1578099"/>
          </a:xfrm>
          <a:prstGeom prst="rect">
            <a:avLst/>
          </a:prstGeom>
          <a:noFill/>
          <a:ln w="66675" cmpd="sng">
            <a:solidFill>
              <a:srgbClr val="DB1B49"/>
            </a:solidFill>
          </a:ln>
        </p:spPr>
      </p:pic>
      <p:pic>
        <p:nvPicPr>
          <p:cNvPr id="1027" name="Picture 3" descr="F:\GÖRSELLER\images (10).jpg"/>
          <p:cNvPicPr>
            <a:picLocks noChangeAspect="1" noChangeArrowheads="1"/>
          </p:cNvPicPr>
          <p:nvPr/>
        </p:nvPicPr>
        <p:blipFill>
          <a:blip r:embed="rId3" cstate="print"/>
          <a:srcRect/>
          <a:stretch>
            <a:fillRect/>
          </a:stretch>
        </p:blipFill>
        <p:spPr bwMode="auto">
          <a:xfrm>
            <a:off x="4932040" y="4797152"/>
            <a:ext cx="3749402" cy="1584176"/>
          </a:xfrm>
          <a:prstGeom prst="rect">
            <a:avLst/>
          </a:prstGeom>
          <a:noFill/>
          <a:ln w="69850" cmpd="sng">
            <a:solidFill>
              <a:srgbClr val="660066"/>
            </a:solidFill>
          </a:ln>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1000" fill="hold"/>
                                        <p:tgtEl>
                                          <p:spTgt spid="1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 calcmode="lin" valueType="num">
                                      <p:cBhvr>
                                        <p:cTn id="21" dur="1000" fill="hold"/>
                                        <p:tgtEl>
                                          <p:spTgt spid="14">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4">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 calcmode="lin" valueType="num">
                                      <p:cBhvr>
                                        <p:cTn id="28" dur="1000" fill="hold"/>
                                        <p:tgtEl>
                                          <p:spTgt spid="14">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4">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 calcmode="lin" valueType="num">
                                      <p:cBhvr>
                                        <p:cTn id="35" dur="1000" fill="hold"/>
                                        <p:tgtEl>
                                          <p:spTgt spid="14">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4">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9" name="8 Metin kutusu"/>
          <p:cNvSpPr txBox="1"/>
          <p:nvPr/>
        </p:nvSpPr>
        <p:spPr>
          <a:xfrm>
            <a:off x="611560" y="764704"/>
            <a:ext cx="1338828" cy="2554545"/>
          </a:xfrm>
          <a:prstGeom prst="rect">
            <a:avLst/>
          </a:prstGeom>
          <a:noFill/>
        </p:spPr>
        <p:txBody>
          <a:bodyPr wrap="none" rtlCol="0">
            <a:spAutoFit/>
          </a:bodyPr>
          <a:lstStyle/>
          <a:p>
            <a:pPr marL="1143000" indent="-1143000"/>
            <a:endParaRPr lang="tr-TR" sz="4000" b="1" dirty="0" smtClean="0">
              <a:solidFill>
                <a:prstClr val="black"/>
              </a:solidFill>
              <a:latin typeface="Nyala" pitchFamily="2" charset="0"/>
            </a:endParaRPr>
          </a:p>
          <a:p>
            <a:pPr marL="1143000" indent="-1143000">
              <a:buFontTx/>
              <a:buAutoNum type="arabicPeriod"/>
            </a:pPr>
            <a:endParaRPr lang="tr-TR" sz="6000" dirty="0" smtClean="0">
              <a:solidFill>
                <a:srgbClr val="DB1B49"/>
              </a:solidFill>
              <a:latin typeface="Nyala" pitchFamily="2" charset="0"/>
            </a:endParaRPr>
          </a:p>
          <a:p>
            <a:endParaRPr lang="tr-TR" sz="6000" dirty="0">
              <a:solidFill>
                <a:srgbClr val="DB1B49"/>
              </a:solidFill>
              <a:latin typeface="Nyala" pitchFamily="2" charset="0"/>
            </a:endParaRPr>
          </a:p>
        </p:txBody>
      </p:sp>
      <p:sp>
        <p:nvSpPr>
          <p:cNvPr id="10" name="9 Yuvarlatılmış Dikdörtgen"/>
          <p:cNvSpPr/>
          <p:nvPr/>
        </p:nvSpPr>
        <p:spPr>
          <a:xfrm>
            <a:off x="1115616" y="548680"/>
            <a:ext cx="6768752" cy="1080120"/>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latin typeface="Nyala" pitchFamily="2" charset="0"/>
              </a:rPr>
              <a:t>YARARLI VE YARARSIZ DÜŞÜNCELER</a:t>
            </a:r>
          </a:p>
        </p:txBody>
      </p:sp>
      <p:pic>
        <p:nvPicPr>
          <p:cNvPr id="2050" name="Picture 2" descr="http://images.clipartlogo.com/files/images/16/169926/emoticons-sad-face_t"/>
          <p:cNvPicPr>
            <a:picLocks noChangeAspect="1" noChangeArrowheads="1"/>
          </p:cNvPicPr>
          <p:nvPr/>
        </p:nvPicPr>
        <p:blipFill>
          <a:blip r:embed="rId2" cstate="print"/>
          <a:srcRect/>
          <a:stretch>
            <a:fillRect/>
          </a:stretch>
        </p:blipFill>
        <p:spPr bwMode="auto">
          <a:xfrm>
            <a:off x="1043608" y="4365104"/>
            <a:ext cx="1881758" cy="1881759"/>
          </a:xfrm>
          <a:prstGeom prst="rect">
            <a:avLst/>
          </a:prstGeom>
          <a:noFill/>
        </p:spPr>
      </p:pic>
      <p:pic>
        <p:nvPicPr>
          <p:cNvPr id="2" name="Picture 4" descr="https://pixabay.com/static/uploads/photo/2012/04/05/01/05/smiley-25514_640.png"/>
          <p:cNvPicPr>
            <a:picLocks noChangeAspect="1" noChangeArrowheads="1"/>
          </p:cNvPicPr>
          <p:nvPr/>
        </p:nvPicPr>
        <p:blipFill>
          <a:blip r:embed="rId3" cstate="print"/>
          <a:srcRect/>
          <a:stretch>
            <a:fillRect/>
          </a:stretch>
        </p:blipFill>
        <p:spPr bwMode="auto">
          <a:xfrm>
            <a:off x="5508104" y="4293096"/>
            <a:ext cx="1944216" cy="1941179"/>
          </a:xfrm>
          <a:prstGeom prst="rect">
            <a:avLst/>
          </a:prstGeom>
          <a:noFill/>
        </p:spPr>
      </p:pic>
      <p:sp>
        <p:nvSpPr>
          <p:cNvPr id="8" name="7 Köşeleri Yuvarlanmış Dikdörtgen Belirtme Çizgisi"/>
          <p:cNvSpPr/>
          <p:nvPr/>
        </p:nvSpPr>
        <p:spPr>
          <a:xfrm>
            <a:off x="179512" y="2276872"/>
            <a:ext cx="3312368" cy="1944216"/>
          </a:xfrm>
          <a:prstGeom prst="wedgeRoundRectCallout">
            <a:avLst/>
          </a:prstGeom>
          <a:solidFill>
            <a:schemeClr val="bg1"/>
          </a:solidFill>
          <a:ln w="63500" cmpd="sng">
            <a:solidFill>
              <a:srgbClr val="DB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tr-TR" sz="2800" dirty="0" smtClean="0">
                <a:solidFill>
                  <a:schemeClr val="tx1"/>
                </a:solidFill>
                <a:latin typeface="Nyala" pitchFamily="2" charset="0"/>
              </a:rPr>
              <a:t>Biliyorum derslerimde başarılı olamayacağım.</a:t>
            </a:r>
            <a:endParaRPr lang="tr-TR" sz="2800" dirty="0">
              <a:solidFill>
                <a:schemeClr val="tx1"/>
              </a:solidFill>
              <a:latin typeface="Nyala" pitchFamily="2" charset="0"/>
            </a:endParaRPr>
          </a:p>
        </p:txBody>
      </p:sp>
      <p:sp>
        <p:nvSpPr>
          <p:cNvPr id="11" name="10 Köşeleri Yuvarlanmış Dikdörtgen Belirtme Çizgisi"/>
          <p:cNvSpPr/>
          <p:nvPr/>
        </p:nvSpPr>
        <p:spPr>
          <a:xfrm flipH="1">
            <a:off x="5076056" y="2276872"/>
            <a:ext cx="3159968" cy="1944216"/>
          </a:xfrm>
          <a:prstGeom prst="wedgeRoundRectCallout">
            <a:avLst/>
          </a:prstGeom>
          <a:solidFill>
            <a:schemeClr val="bg1"/>
          </a:solidFill>
          <a:ln w="63500" cmpd="sng">
            <a:solidFill>
              <a:srgbClr val="DB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solidFill>
                  <a:schemeClr val="tx1"/>
                </a:solidFill>
                <a:latin typeface="Nyala" pitchFamily="2" charset="0"/>
              </a:rPr>
              <a:t>Başarmak için elimden geleni yapacağım!</a:t>
            </a:r>
            <a:endParaRPr lang="tr-TR" sz="2800" dirty="0">
              <a:solidFill>
                <a:schemeClr val="tx1"/>
              </a:solidFill>
              <a:latin typeface="Nyala" pitchFamily="2"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xEl>
                                              <p:pRg st="0" end="0"/>
                                            </p:txEl>
                                          </p:spTgt>
                                        </p:tgtEl>
                                      </p:cBhvr>
                                    </p:animEffect>
                                    <p:animScale>
                                      <p:cBhvr>
                                        <p:cTn id="7" dur="250" autoRev="1" fill="hold"/>
                                        <p:tgtEl>
                                          <p:spTgt spid="1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İçerik Yer Tutucusu 3"/>
          <p:cNvSpPr>
            <a:spLocks noGrp="1"/>
          </p:cNvSpPr>
          <p:nvPr>
            <p:ph idx="1"/>
          </p:nvPr>
        </p:nvSpPr>
        <p:spPr>
          <a:xfrm>
            <a:off x="395536" y="1340768"/>
            <a:ext cx="8229600" cy="5112568"/>
          </a:xfrm>
          <a:ln w="76200">
            <a:solidFill>
              <a:schemeClr val="accent6">
                <a:lumMod val="75000"/>
              </a:schemeClr>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algn="ctr">
              <a:lnSpc>
                <a:spcPct val="80000"/>
              </a:lnSpc>
              <a:buNone/>
            </a:pPr>
            <a:endParaRPr lang="tr-TR" sz="2000" b="1" i="1" dirty="0" smtClean="0">
              <a:solidFill>
                <a:schemeClr val="tx1"/>
              </a:solidFill>
              <a:latin typeface="Nyala" pitchFamily="2" charset="0"/>
            </a:endParaRPr>
          </a:p>
          <a:p>
            <a:pPr>
              <a:lnSpc>
                <a:spcPct val="80000"/>
              </a:lnSpc>
            </a:pPr>
            <a:r>
              <a:rPr lang="tr-TR" sz="2800" dirty="0" smtClean="0">
                <a:solidFill>
                  <a:schemeClr val="tx1"/>
                </a:solidFill>
                <a:latin typeface="Nyala" pitchFamily="2" charset="0"/>
              </a:rPr>
              <a:t> Kesinlikle TV. karşısında çalışmayınız.</a:t>
            </a:r>
          </a:p>
          <a:p>
            <a:pPr>
              <a:lnSpc>
                <a:spcPct val="80000"/>
              </a:lnSpc>
            </a:pPr>
            <a:r>
              <a:rPr lang="tr-TR" sz="2800" dirty="0" smtClean="0">
                <a:solidFill>
                  <a:schemeClr val="tx1"/>
                </a:solidFill>
                <a:latin typeface="Nyala" pitchFamily="2" charset="0"/>
              </a:rPr>
              <a:t> Her akşam o gün işlenen konuları mutlaka tekrar ediniz.</a:t>
            </a:r>
          </a:p>
          <a:p>
            <a:pPr>
              <a:lnSpc>
                <a:spcPct val="80000"/>
              </a:lnSpc>
            </a:pPr>
            <a:r>
              <a:rPr lang="tr-TR" sz="2800" dirty="0" smtClean="0">
                <a:solidFill>
                  <a:schemeClr val="tx1"/>
                </a:solidFill>
                <a:latin typeface="Nyala" pitchFamily="2" charset="0"/>
              </a:rPr>
              <a:t>Yanlış çözdüğünüz soruyu  tekrar çözünüz.</a:t>
            </a:r>
          </a:p>
          <a:p>
            <a:pPr>
              <a:lnSpc>
                <a:spcPct val="80000"/>
              </a:lnSpc>
            </a:pPr>
            <a:r>
              <a:rPr lang="tr-TR" sz="2800" dirty="0" smtClean="0">
                <a:solidFill>
                  <a:schemeClr val="tx1"/>
                </a:solidFill>
                <a:latin typeface="Nyala" pitchFamily="2" charset="0"/>
              </a:rPr>
              <a:t>Dersi derste dinleyin ve dersi çok iyi dinleyin.</a:t>
            </a:r>
          </a:p>
          <a:p>
            <a:pPr>
              <a:lnSpc>
                <a:spcPct val="80000"/>
              </a:lnSpc>
            </a:pPr>
            <a:r>
              <a:rPr lang="tr-TR" sz="2800" dirty="0" smtClean="0">
                <a:solidFill>
                  <a:schemeClr val="tx1"/>
                </a:solidFill>
                <a:latin typeface="Nyala" pitchFamily="2" charset="0"/>
              </a:rPr>
              <a:t>Derse hazırlıklı gelmek verimi % 100 artırır.</a:t>
            </a:r>
          </a:p>
          <a:p>
            <a:pPr>
              <a:lnSpc>
                <a:spcPct val="80000"/>
              </a:lnSpc>
            </a:pPr>
            <a:r>
              <a:rPr lang="tr-TR" sz="2800" dirty="0" smtClean="0">
                <a:solidFill>
                  <a:schemeClr val="tx1"/>
                </a:solidFill>
                <a:latin typeface="Nyala" pitchFamily="2" charset="0"/>
              </a:rPr>
              <a:t>Elinizden geldiği kadar ders çalışma odanızdan başka yerde çalışmayın.</a:t>
            </a:r>
          </a:p>
          <a:p>
            <a:pPr>
              <a:lnSpc>
                <a:spcPct val="80000"/>
              </a:lnSpc>
            </a:pPr>
            <a:r>
              <a:rPr lang="tr-TR" sz="2800" dirty="0" smtClean="0">
                <a:solidFill>
                  <a:schemeClr val="tx1"/>
                </a:solidFill>
                <a:latin typeface="Nyala" pitchFamily="2" charset="0"/>
              </a:rPr>
              <a:t> Günde 3 saat plansız çalışacağınıza 1 saat çalışın ama planlı çalışın.</a:t>
            </a:r>
          </a:p>
          <a:p>
            <a:pPr>
              <a:lnSpc>
                <a:spcPct val="80000"/>
              </a:lnSpc>
            </a:pPr>
            <a:r>
              <a:rPr lang="tr-TR" sz="2800" dirty="0" smtClean="0">
                <a:solidFill>
                  <a:schemeClr val="tx1"/>
                </a:solidFill>
                <a:latin typeface="Nyala" pitchFamily="2" charset="0"/>
              </a:rPr>
              <a:t>Başarı : ders başında geçen süreye değil,planlı çalışma ve etkili tekrara bağlıdır.</a:t>
            </a:r>
          </a:p>
          <a:p>
            <a:pPr>
              <a:lnSpc>
                <a:spcPct val="80000"/>
              </a:lnSpc>
            </a:pPr>
            <a:r>
              <a:rPr lang="tr-TR" sz="2800" dirty="0" smtClean="0">
                <a:solidFill>
                  <a:schemeClr val="tx1"/>
                </a:solidFill>
                <a:latin typeface="Nyala" pitchFamily="2" charset="0"/>
              </a:rPr>
              <a:t>Çalışma gücünüzü artırın;</a:t>
            </a:r>
          </a:p>
          <a:p>
            <a:pPr>
              <a:lnSpc>
                <a:spcPct val="80000"/>
              </a:lnSpc>
            </a:pPr>
            <a:r>
              <a:rPr lang="tr-TR" sz="2800" dirty="0" smtClean="0">
                <a:solidFill>
                  <a:schemeClr val="tx1"/>
                </a:solidFill>
                <a:latin typeface="Nyala" pitchFamily="2" charset="0"/>
              </a:rPr>
              <a:t>İyi dinleyin ,dinlemek içinde ;</a:t>
            </a:r>
          </a:p>
          <a:p>
            <a:endParaRPr lang="tr-TR" sz="2800" b="1" dirty="0" smtClean="0">
              <a:solidFill>
                <a:schemeClr val="tx1"/>
              </a:solidFill>
              <a:latin typeface="Nyala" pitchFamily="2" charset="0"/>
            </a:endParaRPr>
          </a:p>
        </p:txBody>
      </p:sp>
      <p:sp>
        <p:nvSpPr>
          <p:cNvPr id="5" name="İçerik Yer Tutucusu 3"/>
          <p:cNvSpPr txBox="1">
            <a:spLocks/>
          </p:cNvSpPr>
          <p:nvPr/>
        </p:nvSpPr>
        <p:spPr>
          <a:xfrm>
            <a:off x="395536" y="188640"/>
            <a:ext cx="8229600" cy="692696"/>
          </a:xfrm>
          <a:prstGeom prst="rect">
            <a:avLst/>
          </a:prstGeom>
          <a:ln w="76200" cap="flat" cmpd="sng" algn="ctr">
            <a:solidFill>
              <a:schemeClr val="accent6">
                <a:lumMod val="75000"/>
              </a:schemeClr>
            </a:solidFill>
            <a:prstDash val="solid"/>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85000" lnSpcReduction="10000"/>
          </a:bodyPr>
          <a:lstStyle/>
          <a:p>
            <a:pPr marL="342900" indent="-342900" algn="ctr">
              <a:spcBef>
                <a:spcPct val="20000"/>
              </a:spcBef>
            </a:pPr>
            <a:r>
              <a:rPr lang="tr-TR" sz="3200" b="1" dirty="0" smtClean="0">
                <a:solidFill>
                  <a:prstClr val="black"/>
                </a:solidFill>
                <a:latin typeface="Nyala" pitchFamily="2" charset="0"/>
              </a:rPr>
              <a:t>SİZİ BAŞARIYA GÖTÜRECEK 10 ALTIN KURAL </a:t>
            </a:r>
            <a:r>
              <a:rPr lang="tr-TR" sz="3200" b="1" dirty="0" smtClean="0">
                <a:solidFill>
                  <a:prstClr val="black"/>
                </a:solidFill>
                <a:latin typeface="Nyala" pitchFamily="2" charset="0"/>
                <a:sym typeface="Wingdings" pitchFamily="2" charset="2"/>
              </a:rPr>
              <a:t></a:t>
            </a:r>
            <a:endParaRPr lang="tr-TR" sz="3200" b="1" dirty="0" smtClean="0">
              <a:solidFill>
                <a:prstClr val="black"/>
              </a:solidFill>
              <a:latin typeface="Nyala" pitchFamily="2" charset="0"/>
            </a:endParaRPr>
          </a:p>
        </p:txBody>
      </p:sp>
    </p:spTree>
    <p:extLst>
      <p:ext uri="{BB962C8B-B14F-4D97-AF65-F5344CB8AC3E}">
        <p14:creationId xmlns:p14="http://schemas.microsoft.com/office/powerpoint/2010/main" val="2504282964"/>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145">
                                          <p:stCondLst>
                                            <p:cond delay="0"/>
                                          </p:stCondLst>
                                        </p:cTn>
                                        <p:tgtEl>
                                          <p:spTgt spid="4">
                                            <p:bg/>
                                          </p:spTgt>
                                        </p:tgtEl>
                                      </p:cBhvr>
                                    </p:animEffect>
                                    <p:anim calcmode="lin" valueType="num">
                                      <p:cBhvr>
                                        <p:cTn id="8" dur="456"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bg/>
                                          </p:spTgt>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bg/>
                                          </p:spTgt>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bg/>
                                          </p:spTgt>
                                        </p:tgtEl>
                                        <p:attrNameLst>
                                          <p:attrName>ppt_y</p:attrName>
                                        </p:attrNameLst>
                                      </p:cBhvr>
                                      <p:tavLst>
                                        <p:tav tm="0" fmla="#ppt_y-sin(pi*$)/81">
                                          <p:val>
                                            <p:fltVal val="0"/>
                                          </p:val>
                                        </p:tav>
                                        <p:tav tm="100000">
                                          <p:val>
                                            <p:fltVal val="1"/>
                                          </p:val>
                                        </p:tav>
                                      </p:tavLst>
                                    </p:anim>
                                    <p:animScale>
                                      <p:cBhvr>
                                        <p:cTn id="13" dur="7">
                                          <p:stCondLst>
                                            <p:cond delay="163"/>
                                          </p:stCondLst>
                                        </p:cTn>
                                        <p:tgtEl>
                                          <p:spTgt spid="4">
                                            <p:bg/>
                                          </p:spTgt>
                                        </p:tgtEl>
                                      </p:cBhvr>
                                      <p:to x="100000" y="60000"/>
                                    </p:animScale>
                                    <p:animScale>
                                      <p:cBhvr>
                                        <p:cTn id="14" dur="42" decel="50000">
                                          <p:stCondLst>
                                            <p:cond delay="169"/>
                                          </p:stCondLst>
                                        </p:cTn>
                                        <p:tgtEl>
                                          <p:spTgt spid="4">
                                            <p:bg/>
                                          </p:spTgt>
                                        </p:tgtEl>
                                      </p:cBhvr>
                                      <p:to x="100000" y="100000"/>
                                    </p:animScale>
                                    <p:animScale>
                                      <p:cBhvr>
                                        <p:cTn id="15" dur="7">
                                          <p:stCondLst>
                                            <p:cond delay="328"/>
                                          </p:stCondLst>
                                        </p:cTn>
                                        <p:tgtEl>
                                          <p:spTgt spid="4">
                                            <p:bg/>
                                          </p:spTgt>
                                        </p:tgtEl>
                                      </p:cBhvr>
                                      <p:to x="100000" y="80000"/>
                                    </p:animScale>
                                    <p:animScale>
                                      <p:cBhvr>
                                        <p:cTn id="16" dur="42" decel="50000">
                                          <p:stCondLst>
                                            <p:cond delay="335"/>
                                          </p:stCondLst>
                                        </p:cTn>
                                        <p:tgtEl>
                                          <p:spTgt spid="4">
                                            <p:bg/>
                                          </p:spTgt>
                                        </p:tgtEl>
                                      </p:cBhvr>
                                      <p:to x="100000" y="100000"/>
                                    </p:animScale>
                                    <p:animScale>
                                      <p:cBhvr>
                                        <p:cTn id="17" dur="7">
                                          <p:stCondLst>
                                            <p:cond delay="411"/>
                                          </p:stCondLst>
                                        </p:cTn>
                                        <p:tgtEl>
                                          <p:spTgt spid="4">
                                            <p:bg/>
                                          </p:spTgt>
                                        </p:tgtEl>
                                      </p:cBhvr>
                                      <p:to x="100000" y="90000"/>
                                    </p:animScale>
                                    <p:animScale>
                                      <p:cBhvr>
                                        <p:cTn id="18" dur="42" decel="50000">
                                          <p:stCondLst>
                                            <p:cond delay="417"/>
                                          </p:stCondLst>
                                        </p:cTn>
                                        <p:tgtEl>
                                          <p:spTgt spid="4">
                                            <p:bg/>
                                          </p:spTgt>
                                        </p:tgtEl>
                                      </p:cBhvr>
                                      <p:to x="100000" y="100000"/>
                                    </p:animScale>
                                    <p:animScale>
                                      <p:cBhvr>
                                        <p:cTn id="19" dur="7">
                                          <p:stCondLst>
                                            <p:cond delay="452"/>
                                          </p:stCondLst>
                                        </p:cTn>
                                        <p:tgtEl>
                                          <p:spTgt spid="4">
                                            <p:bg/>
                                          </p:spTgt>
                                        </p:tgtEl>
                                      </p:cBhvr>
                                      <p:to x="100000" y="95000"/>
                                    </p:animScale>
                                    <p:animScale>
                                      <p:cBhvr>
                                        <p:cTn id="20" dur="42" decel="50000">
                                          <p:stCondLst>
                                            <p:cond delay="459"/>
                                          </p:stCondLst>
                                        </p:cTn>
                                        <p:tgtEl>
                                          <p:spTgt spid="4">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ipe(down)">
                                      <p:cBhvr>
                                        <p:cTn id="23" dur="145">
                                          <p:stCondLst>
                                            <p:cond delay="0"/>
                                          </p:stCondLst>
                                        </p:cTn>
                                        <p:tgtEl>
                                          <p:spTgt spid="5">
                                            <p:bg/>
                                          </p:spTgt>
                                        </p:tgtEl>
                                      </p:cBhvr>
                                    </p:animEffect>
                                    <p:anim calcmode="lin" valueType="num">
                                      <p:cBhvr>
                                        <p:cTn id="24" dur="456"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5">
                                            <p:bg/>
                                          </p:spTgt>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5">
                                            <p:bg/>
                                          </p:spTgt>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5">
                                            <p:bg/>
                                          </p:spTgt>
                                        </p:tgtEl>
                                        <p:attrNameLst>
                                          <p:attrName>ppt_y</p:attrName>
                                        </p:attrNameLst>
                                      </p:cBhvr>
                                      <p:tavLst>
                                        <p:tav tm="0" fmla="#ppt_y-sin(pi*$)/81">
                                          <p:val>
                                            <p:fltVal val="0"/>
                                          </p:val>
                                        </p:tav>
                                        <p:tav tm="100000">
                                          <p:val>
                                            <p:fltVal val="1"/>
                                          </p:val>
                                        </p:tav>
                                      </p:tavLst>
                                    </p:anim>
                                    <p:animScale>
                                      <p:cBhvr>
                                        <p:cTn id="29" dur="7">
                                          <p:stCondLst>
                                            <p:cond delay="163"/>
                                          </p:stCondLst>
                                        </p:cTn>
                                        <p:tgtEl>
                                          <p:spTgt spid="5">
                                            <p:bg/>
                                          </p:spTgt>
                                        </p:tgtEl>
                                      </p:cBhvr>
                                      <p:to x="100000" y="60000"/>
                                    </p:animScale>
                                    <p:animScale>
                                      <p:cBhvr>
                                        <p:cTn id="30" dur="42" decel="50000">
                                          <p:stCondLst>
                                            <p:cond delay="169"/>
                                          </p:stCondLst>
                                        </p:cTn>
                                        <p:tgtEl>
                                          <p:spTgt spid="5">
                                            <p:bg/>
                                          </p:spTgt>
                                        </p:tgtEl>
                                      </p:cBhvr>
                                      <p:to x="100000" y="100000"/>
                                    </p:animScale>
                                    <p:animScale>
                                      <p:cBhvr>
                                        <p:cTn id="31" dur="7">
                                          <p:stCondLst>
                                            <p:cond delay="328"/>
                                          </p:stCondLst>
                                        </p:cTn>
                                        <p:tgtEl>
                                          <p:spTgt spid="5">
                                            <p:bg/>
                                          </p:spTgt>
                                        </p:tgtEl>
                                      </p:cBhvr>
                                      <p:to x="100000" y="80000"/>
                                    </p:animScale>
                                    <p:animScale>
                                      <p:cBhvr>
                                        <p:cTn id="32" dur="42" decel="50000">
                                          <p:stCondLst>
                                            <p:cond delay="335"/>
                                          </p:stCondLst>
                                        </p:cTn>
                                        <p:tgtEl>
                                          <p:spTgt spid="5">
                                            <p:bg/>
                                          </p:spTgt>
                                        </p:tgtEl>
                                      </p:cBhvr>
                                      <p:to x="100000" y="100000"/>
                                    </p:animScale>
                                    <p:animScale>
                                      <p:cBhvr>
                                        <p:cTn id="33" dur="7">
                                          <p:stCondLst>
                                            <p:cond delay="411"/>
                                          </p:stCondLst>
                                        </p:cTn>
                                        <p:tgtEl>
                                          <p:spTgt spid="5">
                                            <p:bg/>
                                          </p:spTgt>
                                        </p:tgtEl>
                                      </p:cBhvr>
                                      <p:to x="100000" y="90000"/>
                                    </p:animScale>
                                    <p:animScale>
                                      <p:cBhvr>
                                        <p:cTn id="34" dur="42" decel="50000">
                                          <p:stCondLst>
                                            <p:cond delay="417"/>
                                          </p:stCondLst>
                                        </p:cTn>
                                        <p:tgtEl>
                                          <p:spTgt spid="5">
                                            <p:bg/>
                                          </p:spTgt>
                                        </p:tgtEl>
                                      </p:cBhvr>
                                      <p:to x="100000" y="100000"/>
                                    </p:animScale>
                                    <p:animScale>
                                      <p:cBhvr>
                                        <p:cTn id="35" dur="7">
                                          <p:stCondLst>
                                            <p:cond delay="452"/>
                                          </p:stCondLst>
                                        </p:cTn>
                                        <p:tgtEl>
                                          <p:spTgt spid="5">
                                            <p:bg/>
                                          </p:spTgt>
                                        </p:tgtEl>
                                      </p:cBhvr>
                                      <p:to x="100000" y="95000"/>
                                    </p:animScale>
                                    <p:animScale>
                                      <p:cBhvr>
                                        <p:cTn id="36" dur="42" decel="50000">
                                          <p:stCondLst>
                                            <p:cond delay="459"/>
                                          </p:stCondLst>
                                        </p:cTn>
                                        <p:tgtEl>
                                          <p:spTgt spid="5">
                                            <p:bg/>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val="825433108"/>
              </p:ext>
            </p:extLst>
          </p:nvPr>
        </p:nvGraphicFramePr>
        <p:xfrm>
          <a:off x="683568" y="1052736"/>
          <a:ext cx="7992887" cy="5157730"/>
        </p:xfrm>
        <a:graphic>
          <a:graphicData uri="http://schemas.openxmlformats.org/drawingml/2006/table">
            <a:tbl>
              <a:tblPr/>
              <a:tblGrid>
                <a:gridCol w="855342"/>
                <a:gridCol w="855342"/>
                <a:gridCol w="854020"/>
                <a:gridCol w="844104"/>
                <a:gridCol w="880460"/>
                <a:gridCol w="880460"/>
                <a:gridCol w="805766"/>
                <a:gridCol w="280927"/>
                <a:gridCol w="635228"/>
                <a:gridCol w="635228"/>
                <a:gridCol w="466010"/>
              </a:tblGrid>
              <a:tr h="470714">
                <a:tc rowSpan="9">
                  <a:txBody>
                    <a:bodyPr/>
                    <a:lstStyle/>
                    <a:p>
                      <a:pPr marL="71755" marR="71755" algn="ctr">
                        <a:lnSpc>
                          <a:spcPct val="115000"/>
                        </a:lnSpc>
                        <a:spcAft>
                          <a:spcPts val="0"/>
                        </a:spcAft>
                      </a:pPr>
                      <a:r>
                        <a:rPr lang="tr-TR" sz="1050" dirty="0">
                          <a:latin typeface="Calibri"/>
                          <a:ea typeface="Calibri"/>
                          <a:cs typeface="Times New Roman"/>
                        </a:rPr>
                        <a:t>Hafta  içi</a:t>
                      </a:r>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GÜN</a:t>
                      </a:r>
                    </a:p>
                    <a:p>
                      <a:pPr>
                        <a:lnSpc>
                          <a:spcPct val="115000"/>
                        </a:lnSpc>
                        <a:spcAft>
                          <a:spcPts val="0"/>
                        </a:spcAft>
                      </a:pPr>
                      <a:r>
                        <a:rPr lang="tr-TR" sz="1000" dirty="0">
                          <a:latin typeface="Calibri"/>
                          <a:ea typeface="Calibri"/>
                          <a:cs typeface="Times New Roman"/>
                        </a:rPr>
                        <a:t>SAAT</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Pazartesi</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Salı</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Çarşamba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Perşembe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Cuma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10">
                  <a:txBody>
                    <a:bodyPr/>
                    <a:lstStyle/>
                    <a:p>
                      <a:pPr marL="71755" marR="71755" algn="ctr">
                        <a:lnSpc>
                          <a:spcPct val="115000"/>
                        </a:lnSpc>
                        <a:spcAft>
                          <a:spcPts val="0"/>
                        </a:spcAft>
                      </a:pPr>
                      <a:r>
                        <a:rPr lang="tr-TR" sz="1000" dirty="0">
                          <a:latin typeface="Calibri"/>
                          <a:ea typeface="Calibri"/>
                          <a:cs typeface="Times New Roman"/>
                        </a:rPr>
                        <a:t>Hafta Sonu</a:t>
                      </a:r>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GÜN</a:t>
                      </a:r>
                    </a:p>
                    <a:p>
                      <a:pPr>
                        <a:lnSpc>
                          <a:spcPct val="115000"/>
                        </a:lnSpc>
                        <a:spcAft>
                          <a:spcPts val="0"/>
                        </a:spcAft>
                      </a:pPr>
                      <a:r>
                        <a:rPr lang="tr-TR" sz="1000" dirty="0">
                          <a:latin typeface="Calibri"/>
                          <a:ea typeface="Calibri"/>
                          <a:cs typeface="Times New Roman"/>
                        </a:rPr>
                        <a:t>SAAT</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Cumartesi</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Pazar</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70714">
                <a:tc vMerge="1">
                  <a:txBody>
                    <a:bodyPr/>
                    <a:lstStyle/>
                    <a:p>
                      <a:endParaRPr lang="tr-TR"/>
                    </a:p>
                  </a:txBody>
                  <a:tcPr/>
                </a:tc>
                <a:tc>
                  <a:txBody>
                    <a:bodyPr/>
                    <a:lstStyle/>
                    <a:p>
                      <a:pPr>
                        <a:lnSpc>
                          <a:spcPct val="115000"/>
                        </a:lnSpc>
                        <a:spcAft>
                          <a:spcPts val="0"/>
                        </a:spcAft>
                      </a:pPr>
                      <a:r>
                        <a:rPr lang="tr-TR" sz="1000" dirty="0" smtClean="0">
                          <a:latin typeface="Calibri"/>
                          <a:ea typeface="Calibri"/>
                          <a:cs typeface="Times New Roman"/>
                        </a:rPr>
                        <a:t>07:00-15:30</a:t>
                      </a: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Okul</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Okul</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Okul</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Okul</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Okul</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a:txBody>
                    <a:bodyPr/>
                    <a:lstStyle/>
                    <a:p>
                      <a:pPr>
                        <a:lnSpc>
                          <a:spcPct val="115000"/>
                        </a:lnSpc>
                        <a:spcAft>
                          <a:spcPts val="0"/>
                        </a:spcAft>
                      </a:pPr>
                      <a:r>
                        <a:rPr lang="tr-TR" sz="1000">
                          <a:latin typeface="Calibri"/>
                          <a:ea typeface="Calibri"/>
                          <a:cs typeface="Times New Roman"/>
                        </a:rPr>
                        <a:t>07:00-12:00</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serbest</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serbest</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70714">
                <a:tc vMerge="1">
                  <a:txBody>
                    <a:bodyPr/>
                    <a:lstStyle/>
                    <a:p>
                      <a:endParaRPr lang="tr-TR"/>
                    </a:p>
                  </a:txBody>
                  <a:tcPr/>
                </a:tc>
                <a:tc>
                  <a:txBody>
                    <a:bodyPr/>
                    <a:lstStyle/>
                    <a:p>
                      <a:pPr>
                        <a:lnSpc>
                          <a:spcPct val="115000"/>
                        </a:lnSpc>
                        <a:spcAft>
                          <a:spcPts val="0"/>
                        </a:spcAft>
                      </a:pPr>
                      <a:r>
                        <a:rPr lang="tr-TR" sz="1000" dirty="0" smtClean="0">
                          <a:latin typeface="Calibri"/>
                          <a:ea typeface="Calibri"/>
                          <a:cs typeface="Times New Roman"/>
                        </a:rPr>
                        <a:t>15:30-16:30</a:t>
                      </a: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Dinlenme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Dinlenme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Dinlenme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Dinlenme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Dinlenme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a:txBody>
                    <a:bodyPr/>
                    <a:lstStyle/>
                    <a:p>
                      <a:pPr>
                        <a:lnSpc>
                          <a:spcPct val="115000"/>
                        </a:lnSpc>
                        <a:spcAft>
                          <a:spcPts val="0"/>
                        </a:spcAft>
                      </a:pPr>
                      <a:r>
                        <a:rPr lang="tr-TR" sz="1000">
                          <a:latin typeface="Calibri"/>
                          <a:ea typeface="Calibri"/>
                          <a:cs typeface="Times New Roman"/>
                        </a:rPr>
                        <a:t>12:00-12:40</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Ders çalışma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Ders çalışma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98275">
                <a:tc vMerge="1">
                  <a:txBody>
                    <a:bodyPr/>
                    <a:lstStyle/>
                    <a:p>
                      <a:endParaRPr lang="tr-TR"/>
                    </a:p>
                  </a:txBody>
                  <a:tcPr/>
                </a:tc>
                <a:tc>
                  <a:txBody>
                    <a:bodyPr/>
                    <a:lstStyle/>
                    <a:p>
                      <a:pPr>
                        <a:lnSpc>
                          <a:spcPct val="115000"/>
                        </a:lnSpc>
                        <a:spcAft>
                          <a:spcPts val="0"/>
                        </a:spcAft>
                      </a:pPr>
                      <a:r>
                        <a:rPr lang="tr-TR" sz="1000">
                          <a:latin typeface="Calibri"/>
                          <a:ea typeface="Calibri"/>
                          <a:cs typeface="Times New Roman"/>
                        </a:rPr>
                        <a:t>16:30-17:30</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Okul derslerinin</a:t>
                      </a:r>
                    </a:p>
                    <a:p>
                      <a:pPr>
                        <a:lnSpc>
                          <a:spcPct val="115000"/>
                        </a:lnSpc>
                        <a:spcAft>
                          <a:spcPts val="0"/>
                        </a:spcAft>
                      </a:pPr>
                      <a:r>
                        <a:rPr lang="tr-TR" sz="1000" dirty="0">
                          <a:latin typeface="Calibri"/>
                          <a:ea typeface="Calibri"/>
                          <a:cs typeface="Times New Roman"/>
                        </a:rPr>
                        <a:t>Tekrarı</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Okul derslerinin</a:t>
                      </a:r>
                    </a:p>
                    <a:p>
                      <a:pPr>
                        <a:lnSpc>
                          <a:spcPct val="115000"/>
                        </a:lnSpc>
                        <a:spcAft>
                          <a:spcPts val="0"/>
                        </a:spcAft>
                      </a:pPr>
                      <a:r>
                        <a:rPr lang="tr-TR" sz="1000" dirty="0">
                          <a:latin typeface="Calibri"/>
                          <a:ea typeface="Calibri"/>
                          <a:cs typeface="Times New Roman"/>
                        </a:rPr>
                        <a:t>Tekrarı</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Okul derslerinin</a:t>
                      </a:r>
                    </a:p>
                    <a:p>
                      <a:pPr>
                        <a:lnSpc>
                          <a:spcPct val="115000"/>
                        </a:lnSpc>
                        <a:spcAft>
                          <a:spcPts val="0"/>
                        </a:spcAft>
                      </a:pPr>
                      <a:r>
                        <a:rPr lang="tr-TR" sz="1000" dirty="0">
                          <a:latin typeface="Calibri"/>
                          <a:ea typeface="Calibri"/>
                          <a:cs typeface="Times New Roman"/>
                        </a:rPr>
                        <a:t>Tekrarı</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Okul derslerinin</a:t>
                      </a:r>
                    </a:p>
                    <a:p>
                      <a:pPr>
                        <a:lnSpc>
                          <a:spcPct val="115000"/>
                        </a:lnSpc>
                        <a:spcAft>
                          <a:spcPts val="0"/>
                        </a:spcAft>
                      </a:pPr>
                      <a:r>
                        <a:rPr lang="tr-TR" sz="1000" dirty="0">
                          <a:latin typeface="Calibri"/>
                          <a:ea typeface="Calibri"/>
                          <a:cs typeface="Times New Roman"/>
                        </a:rPr>
                        <a:t>Tekrarı</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Okul derslerinin</a:t>
                      </a:r>
                    </a:p>
                    <a:p>
                      <a:pPr>
                        <a:lnSpc>
                          <a:spcPct val="115000"/>
                        </a:lnSpc>
                        <a:spcAft>
                          <a:spcPts val="0"/>
                        </a:spcAft>
                      </a:pPr>
                      <a:r>
                        <a:rPr lang="tr-TR" sz="1000" dirty="0">
                          <a:latin typeface="Calibri"/>
                          <a:ea typeface="Calibri"/>
                          <a:cs typeface="Times New Roman"/>
                        </a:rPr>
                        <a:t>Tekrarı</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a:txBody>
                    <a:bodyPr/>
                    <a:lstStyle/>
                    <a:p>
                      <a:pPr>
                        <a:lnSpc>
                          <a:spcPct val="115000"/>
                        </a:lnSpc>
                        <a:spcAft>
                          <a:spcPts val="0"/>
                        </a:spcAft>
                      </a:pPr>
                      <a:r>
                        <a:rPr lang="tr-TR" sz="1000">
                          <a:latin typeface="Calibri"/>
                          <a:ea typeface="Calibri"/>
                          <a:cs typeface="Times New Roman"/>
                        </a:rPr>
                        <a:t>13:40-14:00</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70714">
                <a:tc vMerge="1">
                  <a:txBody>
                    <a:bodyPr/>
                    <a:lstStyle/>
                    <a:p>
                      <a:endParaRPr lang="tr-TR"/>
                    </a:p>
                  </a:txBody>
                  <a:tcPr/>
                </a:tc>
                <a:tc>
                  <a:txBody>
                    <a:bodyPr/>
                    <a:lstStyle/>
                    <a:p>
                      <a:pPr>
                        <a:lnSpc>
                          <a:spcPct val="115000"/>
                        </a:lnSpc>
                        <a:spcAft>
                          <a:spcPts val="0"/>
                        </a:spcAft>
                      </a:pPr>
                      <a:r>
                        <a:rPr lang="tr-TR" sz="1000">
                          <a:latin typeface="Calibri"/>
                          <a:ea typeface="Calibri"/>
                          <a:cs typeface="Times New Roman"/>
                        </a:rPr>
                        <a:t>17:30-18:30</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Mola ve Akşam Yemeği</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Mola ve Akşam Yemeği</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Mola ve Akşam Yemeği</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Mola ve Akşam Yemeği</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Mola ve Akşam Yemeği</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a:txBody>
                    <a:bodyPr/>
                    <a:lstStyle/>
                    <a:p>
                      <a:pPr>
                        <a:lnSpc>
                          <a:spcPct val="115000"/>
                        </a:lnSpc>
                        <a:spcAft>
                          <a:spcPts val="0"/>
                        </a:spcAft>
                      </a:pPr>
                      <a:r>
                        <a:rPr lang="tr-TR" sz="1000">
                          <a:latin typeface="Calibri"/>
                          <a:ea typeface="Calibri"/>
                          <a:cs typeface="Times New Roman"/>
                        </a:rPr>
                        <a:t>14:00-14:40</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Ders çalışma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Ders çalışma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70714">
                <a:tc vMerge="1">
                  <a:txBody>
                    <a:bodyPr/>
                    <a:lstStyle/>
                    <a:p>
                      <a:endParaRPr lang="tr-TR"/>
                    </a:p>
                  </a:txBody>
                  <a:tcPr/>
                </a:tc>
                <a:tc>
                  <a:txBody>
                    <a:bodyPr/>
                    <a:lstStyle/>
                    <a:p>
                      <a:pPr>
                        <a:lnSpc>
                          <a:spcPct val="115000"/>
                        </a:lnSpc>
                        <a:spcAft>
                          <a:spcPts val="0"/>
                        </a:spcAft>
                      </a:pPr>
                      <a:r>
                        <a:rPr lang="tr-TR" sz="1000">
                          <a:latin typeface="Calibri"/>
                          <a:ea typeface="Calibri"/>
                          <a:cs typeface="Times New Roman"/>
                        </a:rPr>
                        <a:t>18:30-19:30</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Ders Çalışma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Ders Çalışma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Ders Çalışma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Ders Çalışma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Ders Çalışma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a:txBody>
                    <a:bodyPr/>
                    <a:lstStyle/>
                    <a:p>
                      <a:pPr>
                        <a:lnSpc>
                          <a:spcPct val="115000"/>
                        </a:lnSpc>
                        <a:spcAft>
                          <a:spcPts val="0"/>
                        </a:spcAft>
                      </a:pPr>
                      <a:r>
                        <a:rPr lang="tr-TR" sz="1000">
                          <a:latin typeface="Calibri"/>
                          <a:ea typeface="Calibri"/>
                          <a:cs typeface="Times New Roman"/>
                        </a:rPr>
                        <a:t>14:40-18:40</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98275">
                <a:tc vMerge="1">
                  <a:txBody>
                    <a:bodyPr/>
                    <a:lstStyle/>
                    <a:p>
                      <a:endParaRPr lang="tr-TR"/>
                    </a:p>
                  </a:txBody>
                  <a:tcPr/>
                </a:tc>
                <a:tc>
                  <a:txBody>
                    <a:bodyPr/>
                    <a:lstStyle/>
                    <a:p>
                      <a:pPr>
                        <a:lnSpc>
                          <a:spcPct val="115000"/>
                        </a:lnSpc>
                        <a:spcAft>
                          <a:spcPts val="0"/>
                        </a:spcAft>
                      </a:pPr>
                      <a:r>
                        <a:rPr lang="tr-TR" sz="1000">
                          <a:latin typeface="Calibri"/>
                          <a:ea typeface="Calibri"/>
                          <a:cs typeface="Times New Roman"/>
                        </a:rPr>
                        <a:t>19:30-19:40</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a:txBody>
                    <a:bodyPr/>
                    <a:lstStyle/>
                    <a:p>
                      <a:pPr>
                        <a:lnSpc>
                          <a:spcPct val="115000"/>
                        </a:lnSpc>
                        <a:spcAft>
                          <a:spcPts val="0"/>
                        </a:spcAft>
                      </a:pPr>
                      <a:r>
                        <a:rPr lang="tr-TR" sz="1000">
                          <a:latin typeface="Calibri"/>
                          <a:ea typeface="Calibri"/>
                          <a:cs typeface="Times New Roman"/>
                        </a:rPr>
                        <a:t>18:40-19:20</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Ders Çalışma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Ders Çalışma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70714">
                <a:tc vMerge="1">
                  <a:txBody>
                    <a:bodyPr/>
                    <a:lstStyle/>
                    <a:p>
                      <a:endParaRPr lang="tr-TR"/>
                    </a:p>
                  </a:txBody>
                  <a:tcPr/>
                </a:tc>
                <a:tc>
                  <a:txBody>
                    <a:bodyPr/>
                    <a:lstStyle/>
                    <a:p>
                      <a:pPr>
                        <a:lnSpc>
                          <a:spcPct val="115000"/>
                        </a:lnSpc>
                        <a:spcAft>
                          <a:spcPts val="0"/>
                        </a:spcAft>
                      </a:pPr>
                      <a:r>
                        <a:rPr lang="tr-TR" sz="1000">
                          <a:latin typeface="Calibri"/>
                          <a:ea typeface="Calibri"/>
                          <a:cs typeface="Times New Roman"/>
                        </a:rPr>
                        <a:t>19:40-20:40</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Ders Çalışma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Ders Çalışma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Ders Çalışma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Ders Çalışma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Ders Çalışma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a:txBody>
                    <a:bodyPr/>
                    <a:lstStyle/>
                    <a:p>
                      <a:pPr>
                        <a:lnSpc>
                          <a:spcPct val="115000"/>
                        </a:lnSpc>
                        <a:spcAft>
                          <a:spcPts val="0"/>
                        </a:spcAft>
                      </a:pPr>
                      <a:r>
                        <a:rPr lang="tr-TR" sz="1000">
                          <a:latin typeface="Calibri"/>
                          <a:ea typeface="Calibri"/>
                          <a:cs typeface="Times New Roman"/>
                        </a:rPr>
                        <a:t>19:20-22:30</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Kitap okuma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Kitap okuma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70714">
                <a:tc vMerge="1">
                  <a:txBody>
                    <a:bodyPr/>
                    <a:lstStyle/>
                    <a:p>
                      <a:endParaRPr lang="tr-TR"/>
                    </a:p>
                  </a:txBody>
                  <a:tcPr/>
                </a:tc>
                <a:tc>
                  <a:txBody>
                    <a:bodyPr/>
                    <a:lstStyle/>
                    <a:p>
                      <a:pPr>
                        <a:lnSpc>
                          <a:spcPct val="115000"/>
                        </a:lnSpc>
                        <a:spcAft>
                          <a:spcPts val="0"/>
                        </a:spcAft>
                      </a:pPr>
                      <a:r>
                        <a:rPr lang="tr-TR" sz="1000">
                          <a:latin typeface="Calibri"/>
                          <a:ea typeface="Calibri"/>
                          <a:cs typeface="Times New Roman"/>
                        </a:rPr>
                        <a:t>21:00-22:30</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Serbest zaman</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Serbest zaman</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Serbest zaman</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smtClean="0">
                          <a:latin typeface="Calibri"/>
                          <a:ea typeface="Calibri"/>
                          <a:cs typeface="Times New Roman"/>
                        </a:rPr>
                        <a:t>Serbest </a:t>
                      </a:r>
                      <a:r>
                        <a:rPr lang="tr-TR" sz="1000" dirty="0">
                          <a:latin typeface="Calibri"/>
                          <a:ea typeface="Calibri"/>
                          <a:cs typeface="Times New Roman"/>
                        </a:rPr>
                        <a:t>zaman</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Serbest zaman</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serbest</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serbest</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677004">
                <a:tc>
                  <a:txBody>
                    <a:bodyPr/>
                    <a:lstStyle/>
                    <a:p>
                      <a:pPr marL="71755" marR="71755">
                        <a:lnSpc>
                          <a:spcPct val="115000"/>
                        </a:lnSpc>
                        <a:spcAft>
                          <a:spcPts val="0"/>
                        </a:spcAft>
                      </a:pPr>
                      <a:r>
                        <a:rPr lang="tr-TR" sz="600" dirty="0">
                          <a:latin typeface="Calibri"/>
                          <a:ea typeface="Calibri"/>
                          <a:cs typeface="Times New Roman"/>
                        </a:rPr>
                        <a:t>Açıklama</a:t>
                      </a:r>
                      <a:endParaRPr lang="tr-TR" sz="900" dirty="0">
                        <a:latin typeface="Calibri"/>
                        <a:ea typeface="Calibri"/>
                        <a:cs typeface="Times New Roman"/>
                      </a:endParaRPr>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6">
                  <a:txBody>
                    <a:bodyPr/>
                    <a:lstStyle/>
                    <a:p>
                      <a:pPr marL="342900" lvl="0" indent="-342900">
                        <a:lnSpc>
                          <a:spcPct val="115000"/>
                        </a:lnSpc>
                        <a:spcAft>
                          <a:spcPts val="0"/>
                        </a:spcAft>
                        <a:buFont typeface="Calibri"/>
                        <a:buChar char="-"/>
                      </a:pPr>
                      <a:r>
                        <a:rPr lang="tr-TR" sz="1000" dirty="0">
                          <a:latin typeface="Calibri"/>
                          <a:ea typeface="Calibri"/>
                          <a:cs typeface="Times New Roman"/>
                        </a:rPr>
                        <a:t>Ogün okulda işlenen dersler o günün akşamı tekrar edilecek</a:t>
                      </a:r>
                    </a:p>
                    <a:p>
                      <a:pPr marL="342900" lvl="0" indent="-342900">
                        <a:lnSpc>
                          <a:spcPct val="115000"/>
                        </a:lnSpc>
                        <a:spcAft>
                          <a:spcPts val="0"/>
                        </a:spcAft>
                        <a:buFont typeface="Calibri"/>
                        <a:buChar char="-"/>
                      </a:pPr>
                      <a:r>
                        <a:rPr lang="tr-TR" sz="1000" dirty="0">
                          <a:latin typeface="Calibri"/>
                          <a:ea typeface="Calibri"/>
                          <a:cs typeface="Times New Roman"/>
                        </a:rPr>
                        <a:t>Tekrar ederken yardımcı kaynaklardan yararlanılacak</a:t>
                      </a:r>
                    </a:p>
                    <a:p>
                      <a:pPr marL="342900" lvl="0" indent="-342900">
                        <a:lnSpc>
                          <a:spcPct val="115000"/>
                        </a:lnSpc>
                        <a:spcAft>
                          <a:spcPts val="0"/>
                        </a:spcAft>
                        <a:buFont typeface="Calibri"/>
                        <a:buChar char="-"/>
                      </a:pPr>
                      <a:r>
                        <a:rPr lang="tr-TR" sz="1000" dirty="0">
                          <a:latin typeface="Calibri"/>
                          <a:ea typeface="Calibri"/>
                          <a:cs typeface="Times New Roman"/>
                        </a:rPr>
                        <a:t>İşlenen konularla ilgili kesinlikle test soruları bulunup çözülecek</a:t>
                      </a:r>
                    </a:p>
                    <a:p>
                      <a:pPr marL="342900" lvl="0" indent="-342900">
                        <a:lnSpc>
                          <a:spcPct val="115000"/>
                        </a:lnSpc>
                        <a:spcAft>
                          <a:spcPts val="0"/>
                        </a:spcAft>
                        <a:buFont typeface="Calibri"/>
                        <a:buChar char="-"/>
                      </a:pPr>
                      <a:r>
                        <a:rPr lang="tr-TR" sz="1000" dirty="0">
                          <a:latin typeface="Calibri"/>
                          <a:ea typeface="Calibri"/>
                          <a:cs typeface="Times New Roman"/>
                        </a:rPr>
                        <a:t>Çözemediğiniz ve anlamadığınız soruları öğretmeninize sorun. Küçük notlar alın.</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vMerge="1">
                  <a:txBody>
                    <a:bodyPr/>
                    <a:lstStyle/>
                    <a:p>
                      <a:endParaRPr lang="tr-TR"/>
                    </a:p>
                  </a:txBody>
                  <a:tcPr/>
                </a:tc>
                <a:tc>
                  <a:txBody>
                    <a:bodyPr/>
                    <a:lstStyle/>
                    <a:p>
                      <a:pPr>
                        <a:lnSpc>
                          <a:spcPct val="115000"/>
                        </a:lnSpc>
                        <a:spcAft>
                          <a:spcPts val="0"/>
                        </a:spcAft>
                      </a:pPr>
                      <a:endParaRPr lang="tr-TR" sz="9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endParaRPr lang="tr-TR" sz="9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endParaRPr lang="tr-TR" sz="9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5" name="4 Yuvarlatılmış Dikdörtgen"/>
          <p:cNvSpPr/>
          <p:nvPr/>
        </p:nvSpPr>
        <p:spPr>
          <a:xfrm>
            <a:off x="1331640" y="188640"/>
            <a:ext cx="6768752" cy="648072"/>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prstClr val="black"/>
                </a:solidFill>
                <a:latin typeface="Nyala" pitchFamily="2" charset="0"/>
              </a:rPr>
              <a:t>DERS ÇALIŞMA PROGRAMI</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9" name="8 Metin kutusu"/>
          <p:cNvSpPr txBox="1"/>
          <p:nvPr/>
        </p:nvSpPr>
        <p:spPr>
          <a:xfrm>
            <a:off x="611560" y="764704"/>
            <a:ext cx="7787709" cy="4708981"/>
          </a:xfrm>
          <a:prstGeom prst="rect">
            <a:avLst/>
          </a:prstGeom>
          <a:noFill/>
        </p:spPr>
        <p:txBody>
          <a:bodyPr wrap="none" rtlCol="0">
            <a:spAutoFit/>
          </a:bodyPr>
          <a:lstStyle/>
          <a:p>
            <a:pPr marL="1143000" indent="-1143000"/>
            <a:endParaRPr lang="tr-TR" sz="6000" dirty="0" smtClean="0">
              <a:solidFill>
                <a:srgbClr val="DB1B49"/>
              </a:solidFill>
              <a:latin typeface="Nyala" pitchFamily="2" charset="0"/>
            </a:endParaRPr>
          </a:p>
          <a:p>
            <a:pPr>
              <a:buFont typeface="Wingdings" pitchFamily="2" charset="2"/>
              <a:buChar char="ü"/>
            </a:pPr>
            <a:r>
              <a:rPr lang="tr-TR" sz="4000" b="1" dirty="0" smtClean="0">
                <a:latin typeface="Nyala" pitchFamily="2" charset="0"/>
              </a:rPr>
              <a:t>Kendinize açık, net, belirleyici </a:t>
            </a:r>
          </a:p>
          <a:p>
            <a:r>
              <a:rPr lang="tr-TR" sz="4000" b="1" dirty="0" smtClean="0">
                <a:latin typeface="Nyala" pitchFamily="2" charset="0"/>
              </a:rPr>
              <a:t>bir hedef belirleyin. </a:t>
            </a:r>
          </a:p>
          <a:p>
            <a:pPr>
              <a:buFont typeface="Wingdings" pitchFamily="2" charset="2"/>
              <a:buChar char="ü"/>
            </a:pPr>
            <a:r>
              <a:rPr lang="tr-TR" sz="4000" b="1" dirty="0" smtClean="0">
                <a:latin typeface="Nyala" pitchFamily="2" charset="0"/>
              </a:rPr>
              <a:t>Kısa ve uzun vadeli amaçlarınız olsun.</a:t>
            </a:r>
          </a:p>
          <a:p>
            <a:pPr marL="1143000" indent="-1143000">
              <a:buAutoNum type="arabicPeriod"/>
            </a:pPr>
            <a:endParaRPr lang="tr-TR" sz="6000" dirty="0" smtClean="0">
              <a:solidFill>
                <a:srgbClr val="DB1B49"/>
              </a:solidFill>
              <a:latin typeface="Nyala" pitchFamily="2" charset="0"/>
            </a:endParaRPr>
          </a:p>
          <a:p>
            <a:endParaRPr lang="tr-TR" sz="6000" dirty="0">
              <a:solidFill>
                <a:srgbClr val="DB1B49"/>
              </a:solidFill>
              <a:latin typeface="Nyala" pitchFamily="2" charset="0"/>
            </a:endParaRPr>
          </a:p>
        </p:txBody>
      </p:sp>
      <p:sp>
        <p:nvSpPr>
          <p:cNvPr id="10" name="9 Yuvarlatılmış Dikdörtgen"/>
          <p:cNvSpPr/>
          <p:nvPr/>
        </p:nvSpPr>
        <p:spPr>
          <a:xfrm>
            <a:off x="899592" y="548680"/>
            <a:ext cx="6768752" cy="792088"/>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latin typeface="Nyala" pitchFamily="2" charset="0"/>
              </a:rPr>
              <a:t> AMACIMIZ OLMALI</a:t>
            </a:r>
          </a:p>
        </p:txBody>
      </p:sp>
      <p:pic>
        <p:nvPicPr>
          <p:cNvPr id="2051" name="Picture 3" descr="C:\Users\Mine\Desktop\GÖRSELLER\sinavrehberim_132786567121.gif"/>
          <p:cNvPicPr>
            <a:picLocks noChangeAspect="1" noChangeArrowheads="1"/>
          </p:cNvPicPr>
          <p:nvPr/>
        </p:nvPicPr>
        <p:blipFill>
          <a:blip r:embed="rId2" cstate="print"/>
          <a:srcRect/>
          <a:stretch>
            <a:fillRect/>
          </a:stretch>
        </p:blipFill>
        <p:spPr bwMode="auto">
          <a:xfrm>
            <a:off x="539552" y="3789040"/>
            <a:ext cx="2664296" cy="2651001"/>
          </a:xfrm>
          <a:prstGeom prst="rect">
            <a:avLst/>
          </a:prstGeom>
          <a:noFill/>
        </p:spPr>
      </p:pic>
      <p:pic>
        <p:nvPicPr>
          <p:cNvPr id="2052" name="Picture 4" descr="C:\Users\Mine\Desktop\GÖRSELLER\Danismanlik-9.jpg"/>
          <p:cNvPicPr>
            <a:picLocks noChangeAspect="1" noChangeArrowheads="1"/>
          </p:cNvPicPr>
          <p:nvPr/>
        </p:nvPicPr>
        <p:blipFill>
          <a:blip r:embed="rId3" cstate="print"/>
          <a:srcRect/>
          <a:stretch>
            <a:fillRect/>
          </a:stretch>
        </p:blipFill>
        <p:spPr bwMode="auto">
          <a:xfrm>
            <a:off x="6084168" y="3789040"/>
            <a:ext cx="2614555" cy="2692370"/>
          </a:xfrm>
          <a:prstGeom prst="rect">
            <a:avLst/>
          </a:prstGeom>
          <a:noFill/>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xEl>
                                              <p:pRg st="0" end="0"/>
                                            </p:txEl>
                                          </p:spTgt>
                                        </p:tgtEl>
                                      </p:cBhvr>
                                    </p:animEffect>
                                    <p:animScale>
                                      <p:cBhvr>
                                        <p:cTn id="7" dur="250" autoRev="1" fill="hold"/>
                                        <p:tgtEl>
                                          <p:spTgt spid="1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
        <p:cNvGrpSpPr/>
        <p:nvPr/>
      </p:nvGrpSpPr>
      <p:grpSpPr>
        <a:xfrm>
          <a:off x="0" y="0"/>
          <a:ext cx="0" cy="0"/>
          <a:chOff x="0" y="0"/>
          <a:chExt cx="0" cy="0"/>
        </a:xfrm>
      </p:grpSpPr>
      <p:pic>
        <p:nvPicPr>
          <p:cNvPr id="1036" name="Picture 12" descr="C:\Users\Nesrin\Desktop\dehb\ogrb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72816"/>
            <a:ext cx="3105150" cy="3733800"/>
          </a:xfrm>
          <a:prstGeom prst="plaque">
            <a:avLst/>
          </a:prstGeom>
          <a:noFill/>
          <a:ln>
            <a:noFill/>
          </a:ln>
          <a:effectLst>
            <a:glow rad="228600">
              <a:schemeClr val="accent1">
                <a:satMod val="175000"/>
                <a:alpha val="40000"/>
              </a:schemeClr>
            </a:glow>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sp>
        <p:nvSpPr>
          <p:cNvPr id="5" name="Dikdörtgen 2"/>
          <p:cNvSpPr/>
          <p:nvPr/>
        </p:nvSpPr>
        <p:spPr>
          <a:xfrm>
            <a:off x="3923928" y="2348880"/>
            <a:ext cx="4176464" cy="3083921"/>
          </a:xfrm>
          <a:prstGeom prst="rect">
            <a:avLst/>
          </a:prstGeom>
          <a:ln w="57150">
            <a:solidFill>
              <a:srgbClr val="FFC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pPr>
              <a:lnSpc>
                <a:spcPct val="90000"/>
              </a:lnSpc>
            </a:pPr>
            <a:r>
              <a:rPr lang="tr-TR" sz="3600" u="sng" dirty="0" smtClean="0">
                <a:latin typeface="Nyala" pitchFamily="2" charset="0"/>
              </a:rPr>
              <a:t>Plan demek:</a:t>
            </a:r>
          </a:p>
          <a:p>
            <a:pPr>
              <a:lnSpc>
                <a:spcPct val="90000"/>
              </a:lnSpc>
            </a:pPr>
            <a:r>
              <a:rPr lang="tr-TR" sz="3600" dirty="0" smtClean="0">
                <a:latin typeface="Nyala" pitchFamily="2" charset="0"/>
              </a:rPr>
              <a:t>"nasıl", </a:t>
            </a:r>
          </a:p>
          <a:p>
            <a:pPr>
              <a:lnSpc>
                <a:spcPct val="90000"/>
              </a:lnSpc>
            </a:pPr>
            <a:r>
              <a:rPr lang="tr-TR" sz="3600" dirty="0" smtClean="0">
                <a:latin typeface="Nyala" pitchFamily="2" charset="0"/>
              </a:rPr>
              <a:t>"ne zaman" ve </a:t>
            </a:r>
          </a:p>
          <a:p>
            <a:pPr>
              <a:lnSpc>
                <a:spcPct val="90000"/>
              </a:lnSpc>
            </a:pPr>
            <a:r>
              <a:rPr lang="tr-TR" sz="3600" dirty="0" smtClean="0">
                <a:latin typeface="Nyala" pitchFamily="2" charset="0"/>
              </a:rPr>
              <a:t>"nerede" çalışacağınıza karar vermek demektir.</a:t>
            </a:r>
            <a:r>
              <a:rPr lang="tr-TR" sz="3200" dirty="0" smtClean="0"/>
              <a:t>  </a:t>
            </a:r>
          </a:p>
        </p:txBody>
      </p:sp>
      <p:sp>
        <p:nvSpPr>
          <p:cNvPr id="7" name="6 Yuvarlatılmış Dikdörtgen"/>
          <p:cNvSpPr/>
          <p:nvPr/>
        </p:nvSpPr>
        <p:spPr>
          <a:xfrm>
            <a:off x="899592" y="548680"/>
            <a:ext cx="6768752" cy="792088"/>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latin typeface="Nyala" pitchFamily="2" charset="0"/>
              </a:rPr>
              <a:t> PLAN YAPMALIYIZ</a:t>
            </a: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amond(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amond(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amond(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dissolve">
                                      <p:cBhvr>
                                        <p:cTn id="27" dur="500"/>
                                        <p:tgtEl>
                                          <p:spTgt spid="1036"/>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7">
                                            <p:txEl>
                                              <p:pRg st="0" end="0"/>
                                            </p:txEl>
                                          </p:spTgt>
                                        </p:tgtEl>
                                      </p:cBhvr>
                                    </p:animEffect>
                                    <p:animScale>
                                      <p:cBhvr>
                                        <p:cTn id="32" dur="250" autoRev="1" fill="hold"/>
                                        <p:tgtEl>
                                          <p:spTgt spid="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0"/>
            <a:ext cx="8964488" cy="6858000"/>
          </a:xfrm>
          <a:prstGeom prst="rect">
            <a:avLst/>
          </a:prstGeom>
        </p:spPr>
      </p:pic>
    </p:spTree>
    <p:extLst>
      <p:ext uri="{BB962C8B-B14F-4D97-AF65-F5344CB8AC3E}">
        <p14:creationId xmlns:p14="http://schemas.microsoft.com/office/powerpoint/2010/main" val="38163000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ayt Numarası Yer Tutucusu 3"/>
          <p:cNvSpPr>
            <a:spLocks noGrp="1"/>
          </p:cNvSpPr>
          <p:nvPr>
            <p:ph type="sldNum" sz="quarter" idx="12"/>
          </p:nvPr>
        </p:nvSpPr>
        <p:spPr/>
        <p:txBody>
          <a:bodyPr/>
          <a:lstStyle/>
          <a:p>
            <a:pPr>
              <a:defRPr/>
            </a:pPr>
            <a:fld id="{7B72AFD8-489B-460B-9962-2ACC7E57BDC9}" type="slidenum">
              <a:rPr lang="tr-TR">
                <a:solidFill>
                  <a:srgbClr val="04617B">
                    <a:shade val="90000"/>
                  </a:srgbClr>
                </a:solidFill>
              </a:rPr>
              <a:pPr>
                <a:defRPr/>
              </a:pPr>
              <a:t>6</a:t>
            </a:fld>
            <a:endParaRPr lang="tr-TR">
              <a:solidFill>
                <a:srgbClr val="04617B">
                  <a:shade val="90000"/>
                </a:srgbClr>
              </a:solidFill>
            </a:endParaRPr>
          </a:p>
        </p:txBody>
      </p:sp>
      <p:pic>
        <p:nvPicPr>
          <p:cNvPr id="593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80" y="2057400"/>
            <a:ext cx="2743200" cy="3505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2" name="Text Box 6"/>
          <p:cNvSpPr txBox="1">
            <a:spLocks noChangeArrowheads="1"/>
          </p:cNvSpPr>
          <p:nvPr/>
        </p:nvSpPr>
        <p:spPr bwMode="auto">
          <a:xfrm>
            <a:off x="971600" y="215358"/>
            <a:ext cx="8352928" cy="1077218"/>
          </a:xfrm>
          <a:prstGeom prst="rect">
            <a:avLst/>
          </a:prstGeom>
          <a:noFill/>
          <a:ln>
            <a:noFill/>
          </a:ln>
          <a:effectLst/>
          <a:extLst/>
        </p:spPr>
        <p:style>
          <a:lnRef idx="0">
            <a:scrgbClr r="0" g="0" b="0"/>
          </a:lnRef>
          <a:fillRef idx="1002">
            <a:schemeClr val="lt2"/>
          </a:fillRef>
          <a:effectRef idx="0">
            <a:scrgbClr r="0" g="0" b="0"/>
          </a:effectRef>
          <a:fontRef idx="major"/>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fontAlgn="auto">
              <a:spcBef>
                <a:spcPct val="50000"/>
              </a:spcBef>
              <a:spcAft>
                <a:spcPts val="0"/>
              </a:spcAft>
              <a:defRPr/>
            </a:pPr>
            <a:r>
              <a:rPr lang="tr-T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BAŞARIYA ULAŞMADA  EVDE DERS ÇALIŞIRKEN</a:t>
            </a:r>
          </a:p>
        </p:txBody>
      </p:sp>
      <p:sp>
        <p:nvSpPr>
          <p:cNvPr id="55303" name="Text Box 7"/>
          <p:cNvSpPr txBox="1">
            <a:spLocks noChangeArrowheads="1"/>
          </p:cNvSpPr>
          <p:nvPr/>
        </p:nvSpPr>
        <p:spPr bwMode="auto">
          <a:xfrm>
            <a:off x="3203575" y="1989138"/>
            <a:ext cx="1728788" cy="58578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eaLnBrk="1" fontAlgn="auto" hangingPunct="1">
              <a:spcBef>
                <a:spcPct val="50000"/>
              </a:spcBef>
              <a:spcAft>
                <a:spcPts val="0"/>
              </a:spcAft>
            </a:pPr>
            <a:endParaRPr lang="tr-TR"/>
          </a:p>
        </p:txBody>
      </p:sp>
      <p:graphicFrame>
        <p:nvGraphicFramePr>
          <p:cNvPr id="121931" name="Group 75"/>
          <p:cNvGraphicFramePr>
            <a:graphicFrameLocks noGrp="1"/>
          </p:cNvGraphicFramePr>
          <p:nvPr>
            <p:extLst>
              <p:ext uri="{D42A27DB-BD31-4B8C-83A1-F6EECF244321}">
                <p14:modId xmlns:p14="http://schemas.microsoft.com/office/powerpoint/2010/main" val="213878904"/>
              </p:ext>
            </p:extLst>
          </p:nvPr>
        </p:nvGraphicFramePr>
        <p:xfrm>
          <a:off x="3491359" y="2636838"/>
          <a:ext cx="5545137" cy="3115069"/>
        </p:xfrm>
        <a:graphic>
          <a:graphicData uri="http://schemas.openxmlformats.org/drawingml/2006/table">
            <a:tbl>
              <a:tblPr/>
              <a:tblGrid>
                <a:gridCol w="5545137"/>
              </a:tblGrid>
              <a:tr h="614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smtClean="0">
                          <a:ln>
                            <a:noFill/>
                          </a:ln>
                          <a:solidFill>
                            <a:schemeClr val="accent1">
                              <a:lumMod val="75000"/>
                            </a:schemeClr>
                          </a:solidFill>
                          <a:effectLst/>
                          <a:latin typeface="+mn-lt"/>
                        </a:rPr>
                        <a:t>1 saat Okul Tekrarı</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smtClean="0">
                          <a:ln>
                            <a:noFill/>
                          </a:ln>
                          <a:solidFill>
                            <a:schemeClr val="accent1">
                              <a:lumMod val="75000"/>
                            </a:schemeClr>
                          </a:solidFill>
                          <a:effectLst/>
                          <a:latin typeface="+mn-lt"/>
                        </a:rPr>
                        <a:t>1 saat Yarınki Derslere Hazırlık</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0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smtClean="0">
                          <a:ln>
                            <a:noFill/>
                          </a:ln>
                          <a:solidFill>
                            <a:schemeClr val="accent1">
                              <a:lumMod val="75000"/>
                            </a:schemeClr>
                          </a:solidFill>
                          <a:effectLst/>
                          <a:latin typeface="+mn-lt"/>
                        </a:rPr>
                        <a:t>1 saat Test Çözümü</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smtClean="0">
                          <a:ln>
                            <a:noFill/>
                          </a:ln>
                          <a:solidFill>
                            <a:schemeClr val="accent1">
                              <a:lumMod val="75000"/>
                            </a:schemeClr>
                          </a:solidFill>
                          <a:effectLst/>
                          <a:latin typeface="+mn-lt"/>
                        </a:rPr>
                        <a:t>30 dakika Kitap Okuma            (40-50 sayfa)</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410" name="Text Box 72"/>
          <p:cNvSpPr txBox="1">
            <a:spLocks noChangeArrowheads="1"/>
          </p:cNvSpPr>
          <p:nvPr/>
        </p:nvSpPr>
        <p:spPr bwMode="auto">
          <a:xfrm>
            <a:off x="4067175" y="1844675"/>
            <a:ext cx="3384550" cy="715089"/>
          </a:xfrm>
          <a:prstGeom prst="roundRect">
            <a:avLst/>
          </a:prstGeom>
          <a:ln/>
        </p:spPr>
        <p:style>
          <a:lnRef idx="1">
            <a:schemeClr val="accent1"/>
          </a:lnRef>
          <a:fillRef idx="3">
            <a:schemeClr val="accent1"/>
          </a:fillRef>
          <a:effectRef idx="2">
            <a:schemeClr val="accent1"/>
          </a:effectRef>
          <a:fontRef idx="minor">
            <a:schemeClr val="lt1"/>
          </a:fontRef>
        </p:style>
        <p:txBody>
          <a:bodyPr>
            <a:spAutoFit/>
          </a:bodyPr>
          <a:lstStyle>
            <a:lvl1pPr marL="342900" indent="-342900"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algn="ctr" eaLnBrk="1" fontAlgn="auto" hangingPunct="1">
              <a:spcBef>
                <a:spcPct val="50000"/>
              </a:spcBef>
              <a:spcAft>
                <a:spcPts val="0"/>
              </a:spcAft>
              <a:defRPr/>
            </a:pPr>
            <a:r>
              <a:rPr lang="tr-TR"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HAFTA İÇİ</a:t>
            </a:r>
          </a:p>
        </p:txBody>
      </p:sp>
    </p:spTree>
    <p:extLst>
      <p:ext uri="{BB962C8B-B14F-4D97-AF65-F5344CB8AC3E}">
        <p14:creationId xmlns:p14="http://schemas.microsoft.com/office/powerpoint/2010/main" val="32206085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type="body" sz="half" idx="1"/>
          </p:nvPr>
        </p:nvSpPr>
        <p:spPr/>
        <p:txBody>
          <a:bodyPr/>
          <a:lstStyle/>
          <a:p>
            <a:pPr eaLnBrk="1" hangingPunct="1">
              <a:lnSpc>
                <a:spcPct val="90000"/>
              </a:lnSpc>
              <a:buFont typeface="Wingdings" pitchFamily="2" charset="2"/>
              <a:buNone/>
            </a:pPr>
            <a:r>
              <a:rPr lang="tr-TR" sz="1600" dirty="0" smtClean="0">
                <a:solidFill>
                  <a:srgbClr val="FFFF00"/>
                </a:solidFill>
                <a:latin typeface="Constantia" pitchFamily="18" charset="0"/>
              </a:rPr>
              <a:t>            </a:t>
            </a:r>
          </a:p>
        </p:txBody>
      </p:sp>
      <p:graphicFrame>
        <p:nvGraphicFramePr>
          <p:cNvPr id="40021" name="Group 85"/>
          <p:cNvGraphicFramePr>
            <a:graphicFrameLocks noGrp="1"/>
          </p:cNvGraphicFramePr>
          <p:nvPr>
            <p:ph sz="half" idx="2"/>
            <p:extLst>
              <p:ext uri="{D42A27DB-BD31-4B8C-83A1-F6EECF244321}">
                <p14:modId xmlns:p14="http://schemas.microsoft.com/office/powerpoint/2010/main" val="1610676527"/>
              </p:ext>
            </p:extLst>
          </p:nvPr>
        </p:nvGraphicFramePr>
        <p:xfrm>
          <a:off x="3275856" y="2708275"/>
          <a:ext cx="5759896" cy="2952751"/>
        </p:xfrm>
        <a:graphic>
          <a:graphicData uri="http://schemas.openxmlformats.org/drawingml/2006/table">
            <a:tbl>
              <a:tblPr/>
              <a:tblGrid>
                <a:gridCol w="1794761"/>
                <a:gridCol w="3965135"/>
              </a:tblGrid>
              <a:tr h="11287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1" i="0" u="none" strike="noStrike" cap="none" normalizeH="0" baseline="0" dirty="0" smtClean="0">
                          <a:ln>
                            <a:noFill/>
                          </a:ln>
                          <a:solidFill>
                            <a:schemeClr val="accent1">
                              <a:lumMod val="75000"/>
                            </a:schemeClr>
                          </a:solidFill>
                          <a:effectLst/>
                          <a:latin typeface="+mn-lt"/>
                        </a:rPr>
                        <a:t>CUMARTESİ</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1" i="0" u="none" strike="noStrike" cap="none" normalizeH="0" baseline="0" dirty="0" smtClean="0">
                          <a:ln>
                            <a:noFill/>
                          </a:ln>
                          <a:solidFill>
                            <a:schemeClr val="accent1">
                              <a:lumMod val="75000"/>
                            </a:schemeClr>
                          </a:solidFill>
                          <a:effectLst/>
                          <a:latin typeface="+mn-lt"/>
                        </a:rPr>
                        <a:t>Her Ders İçin 1 Saat konu +</a:t>
                      </a:r>
                      <a:r>
                        <a:rPr kumimoji="0" lang="tr-TR" sz="2000" b="1" i="1" u="none" strike="noStrike" cap="none" normalizeH="0" baseline="0" dirty="0" smtClean="0">
                          <a:ln>
                            <a:noFill/>
                          </a:ln>
                          <a:solidFill>
                            <a:schemeClr val="accent1">
                              <a:lumMod val="75000"/>
                            </a:schemeClr>
                          </a:solidFill>
                          <a:effectLst/>
                          <a:latin typeface="+mn-lt"/>
                        </a:rPr>
                        <a:t>30 </a:t>
                      </a:r>
                      <a:r>
                        <a:rPr kumimoji="0" lang="tr-TR" sz="2000" b="1" i="1" u="none" strike="noStrike" cap="none" normalizeH="0" baseline="0" dirty="0" err="1" smtClean="0">
                          <a:ln>
                            <a:noFill/>
                          </a:ln>
                          <a:solidFill>
                            <a:schemeClr val="accent1">
                              <a:lumMod val="75000"/>
                            </a:schemeClr>
                          </a:solidFill>
                          <a:effectLst/>
                          <a:latin typeface="+mn-lt"/>
                        </a:rPr>
                        <a:t>Dk</a:t>
                      </a:r>
                      <a:r>
                        <a:rPr kumimoji="0" lang="tr-TR" sz="2000" b="1" i="1" u="none" strike="noStrike" cap="none" normalizeH="0" baseline="0" dirty="0" smtClean="0">
                          <a:ln>
                            <a:noFill/>
                          </a:ln>
                          <a:solidFill>
                            <a:schemeClr val="accent1">
                              <a:lumMod val="75000"/>
                            </a:schemeClr>
                          </a:solidFill>
                          <a:effectLst/>
                          <a:latin typeface="+mn-lt"/>
                        </a:rPr>
                        <a:t> Test</a:t>
                      </a: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87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1" i="0" u="none" strike="noStrike" cap="none" normalizeH="0" baseline="0" dirty="0" smtClean="0">
                          <a:ln>
                            <a:noFill/>
                          </a:ln>
                          <a:solidFill>
                            <a:schemeClr val="accent1">
                              <a:lumMod val="75000"/>
                            </a:schemeClr>
                          </a:solidFill>
                          <a:effectLst/>
                          <a:latin typeface="+mn-lt"/>
                        </a:rPr>
                        <a:t>PAZAR</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1" i="0" u="none" strike="noStrike" cap="none" normalizeH="0" baseline="0" dirty="0" smtClean="0">
                          <a:ln>
                            <a:noFill/>
                          </a:ln>
                          <a:solidFill>
                            <a:schemeClr val="accent1">
                              <a:lumMod val="75000"/>
                            </a:schemeClr>
                          </a:solidFill>
                          <a:effectLst/>
                          <a:latin typeface="+mn-lt"/>
                        </a:rPr>
                        <a:t>Her Ders için 1 Saat Konu + </a:t>
                      </a:r>
                      <a:r>
                        <a:rPr kumimoji="0" lang="tr-TR" sz="2000" b="1" i="1" u="none" strike="noStrike" cap="none" normalizeH="0" baseline="0" dirty="0" smtClean="0">
                          <a:ln>
                            <a:noFill/>
                          </a:ln>
                          <a:solidFill>
                            <a:schemeClr val="accent1">
                              <a:lumMod val="75000"/>
                            </a:schemeClr>
                          </a:solidFill>
                          <a:effectLst/>
                          <a:latin typeface="+mn-lt"/>
                        </a:rPr>
                        <a:t>30 </a:t>
                      </a:r>
                      <a:r>
                        <a:rPr kumimoji="0" lang="tr-TR" sz="2000" b="1" i="1" u="none" strike="noStrike" cap="none" normalizeH="0" baseline="0" dirty="0" err="1" smtClean="0">
                          <a:ln>
                            <a:noFill/>
                          </a:ln>
                          <a:solidFill>
                            <a:schemeClr val="accent1">
                              <a:lumMod val="75000"/>
                            </a:schemeClr>
                          </a:solidFill>
                          <a:effectLst/>
                          <a:latin typeface="+mn-lt"/>
                        </a:rPr>
                        <a:t>Dk</a:t>
                      </a:r>
                      <a:r>
                        <a:rPr kumimoji="0" lang="tr-TR" sz="2000" b="1" i="1" u="none" strike="noStrike" cap="none" normalizeH="0" baseline="0" dirty="0" smtClean="0">
                          <a:ln>
                            <a:noFill/>
                          </a:ln>
                          <a:solidFill>
                            <a:schemeClr val="accent1">
                              <a:lumMod val="75000"/>
                            </a:schemeClr>
                          </a:solidFill>
                          <a:effectLst/>
                          <a:latin typeface="+mn-lt"/>
                        </a:rPr>
                        <a:t> Test</a:t>
                      </a: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1" i="0" u="none" strike="noStrike" cap="none" normalizeH="0" baseline="0" dirty="0" smtClean="0">
                          <a:ln>
                            <a:noFill/>
                          </a:ln>
                          <a:solidFill>
                            <a:schemeClr val="accent1">
                              <a:lumMod val="75000"/>
                            </a:schemeClr>
                          </a:solidFill>
                          <a:effectLst/>
                          <a:latin typeface="+mn-lt"/>
                        </a:rPr>
                        <a:t>O Hafta çalışılan konuların kısa tekrarı</a:t>
                      </a:r>
                    </a:p>
                  </a:txBody>
                  <a:tcPr marL="91435" marR="9143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r>
            </a:tbl>
          </a:graphicData>
        </a:graphic>
      </p:graphicFrame>
      <p:sp>
        <p:nvSpPr>
          <p:cNvPr id="21" name="Slayt Numarası Yer Tutucusu 6"/>
          <p:cNvSpPr>
            <a:spLocks noGrp="1"/>
          </p:cNvSpPr>
          <p:nvPr>
            <p:ph type="sldNum" sz="quarter" idx="12"/>
          </p:nvPr>
        </p:nvSpPr>
        <p:spPr/>
        <p:txBody>
          <a:bodyPr/>
          <a:lstStyle/>
          <a:p>
            <a:pPr>
              <a:defRPr/>
            </a:pPr>
            <a:fld id="{9208E515-FA6E-4BDC-B9D5-7BC0BEBD57D8}" type="slidenum">
              <a:rPr lang="tr-TR">
                <a:solidFill>
                  <a:srgbClr val="04617B">
                    <a:shade val="90000"/>
                  </a:srgbClr>
                </a:solidFill>
              </a:rPr>
              <a:pPr>
                <a:defRPr/>
              </a:pPr>
              <a:t>7</a:t>
            </a:fld>
            <a:endParaRPr lang="tr-TR">
              <a:solidFill>
                <a:srgbClr val="04617B">
                  <a:shade val="90000"/>
                </a:srgbClr>
              </a:solidFill>
            </a:endParaRPr>
          </a:p>
        </p:txBody>
      </p:sp>
      <p:graphicFrame>
        <p:nvGraphicFramePr>
          <p:cNvPr id="39940" name="Object 4"/>
          <p:cNvGraphicFramePr>
            <a:graphicFrameLocks noChangeAspect="1"/>
          </p:cNvGraphicFramePr>
          <p:nvPr>
            <p:extLst>
              <p:ext uri="{D42A27DB-BD31-4B8C-83A1-F6EECF244321}">
                <p14:modId xmlns:p14="http://schemas.microsoft.com/office/powerpoint/2010/main" val="339522083"/>
              </p:ext>
            </p:extLst>
          </p:nvPr>
        </p:nvGraphicFramePr>
        <p:xfrm>
          <a:off x="755856" y="2636912"/>
          <a:ext cx="2520000" cy="3220000"/>
        </p:xfrm>
        <a:graphic>
          <a:graphicData uri="http://schemas.openxmlformats.org/presentationml/2006/ole">
            <mc:AlternateContent xmlns:mc="http://schemas.openxmlformats.org/markup-compatibility/2006">
              <mc:Choice xmlns:v="urn:schemas-microsoft-com:vml" Requires="v">
                <p:oleObj spid="_x0000_s1034" name="Bit Eşlem Resmi" r:id="rId5" imgW="1924319" imgH="2276793" progId="PBrush">
                  <p:embed/>
                </p:oleObj>
              </mc:Choice>
              <mc:Fallback>
                <p:oleObj name="Bit Eşlem Resmi" r:id="rId5" imgW="1924319" imgH="2276793"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856" y="2636912"/>
                        <a:ext cx="2520000" cy="32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35" name="Text Box 67"/>
          <p:cNvSpPr txBox="1">
            <a:spLocks noChangeArrowheads="1"/>
          </p:cNvSpPr>
          <p:nvPr/>
        </p:nvSpPr>
        <p:spPr bwMode="auto">
          <a:xfrm>
            <a:off x="1835696" y="893763"/>
            <a:ext cx="6481217" cy="715089"/>
          </a:xfrm>
          <a:prstGeom prst="round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lvl1pPr marL="342900" indent="-342900"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algn="ctr" eaLnBrk="1" fontAlgn="auto" hangingPunct="1">
              <a:spcBef>
                <a:spcPct val="50000"/>
              </a:spcBef>
              <a:spcAft>
                <a:spcPts val="0"/>
              </a:spcAft>
              <a:defRPr/>
            </a:pPr>
            <a:r>
              <a:rPr lang="tr-TR"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HAFTA SONU</a:t>
            </a:r>
          </a:p>
        </p:txBody>
      </p:sp>
    </p:spTree>
    <p:extLst>
      <p:ext uri="{BB962C8B-B14F-4D97-AF65-F5344CB8AC3E}">
        <p14:creationId xmlns:p14="http://schemas.microsoft.com/office/powerpoint/2010/main" val="2624592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box(out)">
                                      <p:cBhvr>
                                        <p:cTn id="7" dur="500"/>
                                        <p:tgtEl>
                                          <p:spTgt spid="39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box(out)">
                                      <p:cBhvr>
                                        <p:cTn id="12" dur="500"/>
                                        <p:tgtEl>
                                          <p:spTgt spid="3993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4151312" y="1642730"/>
            <a:ext cx="50292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auto" hangingPunct="0">
              <a:lnSpc>
                <a:spcPct val="150000"/>
              </a:lnSpc>
              <a:spcBef>
                <a:spcPct val="50000"/>
              </a:spcBef>
              <a:spcAft>
                <a:spcPts val="0"/>
              </a:spcAft>
            </a:pPr>
            <a:r>
              <a:rPr lang="tr-TR" sz="4000" b="1" dirty="0">
                <a:solidFill>
                  <a:srgbClr val="0F6FC6">
                    <a:lumMod val="50000"/>
                  </a:srgbClr>
                </a:solidFill>
                <a:latin typeface="+mn-lt"/>
              </a:rPr>
              <a:t>45’+5’+10’=60’</a:t>
            </a:r>
            <a:endParaRPr lang="tr-TR" sz="4000" dirty="0">
              <a:solidFill>
                <a:srgbClr val="0F6FC6">
                  <a:lumMod val="50000"/>
                </a:srgbClr>
              </a:solidFill>
              <a:latin typeface="+mn-lt"/>
            </a:endParaRPr>
          </a:p>
          <a:p>
            <a:pPr eaLnBrk="0" fontAlgn="auto" hangingPunct="0">
              <a:lnSpc>
                <a:spcPct val="150000"/>
              </a:lnSpc>
              <a:spcBef>
                <a:spcPct val="50000"/>
              </a:spcBef>
              <a:spcAft>
                <a:spcPts val="0"/>
              </a:spcAft>
              <a:buFontTx/>
              <a:buChar char="•"/>
            </a:pPr>
            <a:r>
              <a:rPr lang="tr-TR" sz="2000" dirty="0">
                <a:solidFill>
                  <a:srgbClr val="0F6FC6">
                    <a:lumMod val="50000"/>
                  </a:srgbClr>
                </a:solidFill>
                <a:latin typeface="+mn-lt"/>
              </a:rPr>
              <a:t>45 dakika ders çalıştıktan sonra</a:t>
            </a:r>
            <a:r>
              <a:rPr lang="tr-TR" sz="2000" b="1" dirty="0">
                <a:solidFill>
                  <a:srgbClr val="0F6FC6">
                    <a:lumMod val="50000"/>
                  </a:srgbClr>
                </a:solidFill>
                <a:latin typeface="+mn-lt"/>
              </a:rPr>
              <a:t> </a:t>
            </a:r>
            <a:endParaRPr lang="tr-TR" sz="2000" dirty="0">
              <a:solidFill>
                <a:srgbClr val="0F6FC6">
                  <a:lumMod val="50000"/>
                </a:srgbClr>
              </a:solidFill>
              <a:latin typeface="+mn-lt"/>
            </a:endParaRPr>
          </a:p>
          <a:p>
            <a:pPr eaLnBrk="0" fontAlgn="auto" hangingPunct="0">
              <a:lnSpc>
                <a:spcPct val="150000"/>
              </a:lnSpc>
              <a:spcBef>
                <a:spcPct val="50000"/>
              </a:spcBef>
              <a:spcAft>
                <a:spcPts val="0"/>
              </a:spcAft>
              <a:buFontTx/>
              <a:buChar char="•"/>
            </a:pPr>
            <a:r>
              <a:rPr lang="tr-TR" sz="2000" dirty="0">
                <a:solidFill>
                  <a:srgbClr val="0F6FC6">
                    <a:lumMod val="50000"/>
                  </a:srgbClr>
                </a:solidFill>
                <a:latin typeface="+mn-lt"/>
              </a:rPr>
              <a:t>5 dakika çalıştığınız konuları gözden geçirmelisiniz</a:t>
            </a:r>
          </a:p>
          <a:p>
            <a:pPr eaLnBrk="0" fontAlgn="auto" hangingPunct="0">
              <a:lnSpc>
                <a:spcPct val="150000"/>
              </a:lnSpc>
              <a:spcBef>
                <a:spcPct val="50000"/>
              </a:spcBef>
              <a:spcAft>
                <a:spcPts val="0"/>
              </a:spcAft>
              <a:buFontTx/>
              <a:buChar char="•"/>
            </a:pPr>
            <a:r>
              <a:rPr lang="tr-TR" sz="2000" dirty="0">
                <a:solidFill>
                  <a:srgbClr val="0F6FC6">
                    <a:lumMod val="50000"/>
                  </a:srgbClr>
                </a:solidFill>
                <a:latin typeface="+mn-lt"/>
              </a:rPr>
              <a:t>Her çalışma süresinden sonra da 10  dakikalık bir dinlenme arası </a:t>
            </a:r>
            <a:r>
              <a:rPr lang="tr-TR" sz="2000" dirty="0" smtClean="0">
                <a:solidFill>
                  <a:srgbClr val="0F6FC6">
                    <a:lumMod val="50000"/>
                  </a:srgbClr>
                </a:solidFill>
                <a:latin typeface="+mn-lt"/>
              </a:rPr>
              <a:t>vermelisiniz.</a:t>
            </a:r>
          </a:p>
          <a:p>
            <a:pPr fontAlgn="auto">
              <a:lnSpc>
                <a:spcPct val="150000"/>
              </a:lnSpc>
              <a:spcBef>
                <a:spcPts val="0"/>
              </a:spcBef>
              <a:spcAft>
                <a:spcPts val="0"/>
              </a:spcAft>
            </a:pPr>
            <a:r>
              <a:rPr lang="tr-TR" sz="2000" dirty="0" smtClean="0">
                <a:solidFill>
                  <a:srgbClr val="04617B">
                    <a:lumMod val="75000"/>
                  </a:srgbClr>
                </a:solidFill>
                <a:latin typeface="+mn-lt"/>
              </a:rPr>
              <a:t>En </a:t>
            </a:r>
            <a:r>
              <a:rPr lang="tr-TR" sz="2000" dirty="0">
                <a:solidFill>
                  <a:srgbClr val="04617B">
                    <a:lumMod val="75000"/>
                  </a:srgbClr>
                </a:solidFill>
                <a:latin typeface="+mn-lt"/>
              </a:rPr>
              <a:t>verimli çalışma aralıklı çalışmadır. </a:t>
            </a:r>
            <a:endParaRPr lang="tr-TR" sz="2000" dirty="0" smtClean="0">
              <a:solidFill>
                <a:srgbClr val="04617B">
                  <a:lumMod val="75000"/>
                </a:srgbClr>
              </a:solidFill>
              <a:latin typeface="+mn-lt"/>
            </a:endParaRPr>
          </a:p>
          <a:p>
            <a:pPr fontAlgn="auto">
              <a:lnSpc>
                <a:spcPct val="150000"/>
              </a:lnSpc>
              <a:spcBef>
                <a:spcPts val="0"/>
              </a:spcBef>
              <a:spcAft>
                <a:spcPts val="0"/>
              </a:spcAft>
            </a:pPr>
            <a:r>
              <a:rPr lang="tr-TR" sz="2000" dirty="0" smtClean="0">
                <a:solidFill>
                  <a:srgbClr val="04617B">
                    <a:lumMod val="75000"/>
                  </a:srgbClr>
                </a:solidFill>
                <a:latin typeface="+mn-lt"/>
              </a:rPr>
              <a:t>Birbirine </a:t>
            </a:r>
            <a:r>
              <a:rPr lang="tr-TR" sz="2000" dirty="0">
                <a:solidFill>
                  <a:srgbClr val="04617B">
                    <a:lumMod val="75000"/>
                  </a:srgbClr>
                </a:solidFill>
                <a:latin typeface="+mn-lt"/>
              </a:rPr>
              <a:t>benzeyen dersler üst üste çalışılmamalıdır.</a:t>
            </a:r>
            <a:r>
              <a:rPr lang="tr-TR" sz="2000" dirty="0" smtClean="0">
                <a:solidFill>
                  <a:srgbClr val="0F6FC6">
                    <a:lumMod val="50000"/>
                  </a:srgbClr>
                </a:solidFill>
                <a:latin typeface="+mn-lt"/>
              </a:rPr>
              <a:t> </a:t>
            </a:r>
            <a:endParaRPr lang="tr-TR" sz="2000" dirty="0">
              <a:solidFill>
                <a:srgbClr val="0F6FC6">
                  <a:lumMod val="50000"/>
                </a:srgbClr>
              </a:solidFill>
              <a:latin typeface="+mn-lt"/>
            </a:endParaRPr>
          </a:p>
        </p:txBody>
      </p:sp>
      <p:sp>
        <p:nvSpPr>
          <p:cNvPr id="140291" name="Oval 3"/>
          <p:cNvSpPr>
            <a:spLocks noChangeArrowheads="1"/>
          </p:cNvSpPr>
          <p:nvPr/>
        </p:nvSpPr>
        <p:spPr bwMode="auto">
          <a:xfrm>
            <a:off x="3048000" y="3397924"/>
            <a:ext cx="259766" cy="519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pPr>
            <a:endParaRPr lang="tr-TR">
              <a:solidFill>
                <a:prstClr val="black"/>
              </a:solidFill>
              <a:latin typeface="+mn-lt"/>
            </a:endParaRPr>
          </a:p>
        </p:txBody>
      </p:sp>
      <p:sp>
        <p:nvSpPr>
          <p:cNvPr id="140292" name="Oval 4"/>
          <p:cNvSpPr>
            <a:spLocks noChangeArrowheads="1"/>
          </p:cNvSpPr>
          <p:nvPr/>
        </p:nvSpPr>
        <p:spPr bwMode="auto">
          <a:xfrm>
            <a:off x="3962400" y="3016924"/>
            <a:ext cx="914400" cy="519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auto">
              <a:spcBef>
                <a:spcPts val="0"/>
              </a:spcBef>
              <a:spcAft>
                <a:spcPts val="0"/>
              </a:spcAft>
            </a:pPr>
            <a:endParaRPr lang="tr-TR">
              <a:solidFill>
                <a:prstClr val="black"/>
              </a:solidFill>
              <a:latin typeface="+mn-lt"/>
            </a:endParaRPr>
          </a:p>
        </p:txBody>
      </p:sp>
      <p:sp>
        <p:nvSpPr>
          <p:cNvPr id="140293" name="Oval 5"/>
          <p:cNvSpPr>
            <a:spLocks noChangeArrowheads="1"/>
          </p:cNvSpPr>
          <p:nvPr/>
        </p:nvSpPr>
        <p:spPr bwMode="auto">
          <a:xfrm>
            <a:off x="4876800" y="3817024"/>
            <a:ext cx="259766" cy="519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pPr>
            <a:endParaRPr lang="tr-TR">
              <a:solidFill>
                <a:prstClr val="black"/>
              </a:solidFill>
              <a:latin typeface="+mn-lt"/>
            </a:endParaRPr>
          </a:p>
        </p:txBody>
      </p:sp>
      <p:sp>
        <p:nvSpPr>
          <p:cNvPr id="140294" name="Oval 6"/>
          <p:cNvSpPr>
            <a:spLocks noChangeArrowheads="1"/>
          </p:cNvSpPr>
          <p:nvPr/>
        </p:nvSpPr>
        <p:spPr bwMode="auto">
          <a:xfrm>
            <a:off x="4267200" y="2407325"/>
            <a:ext cx="259766" cy="519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pPr>
            <a:endParaRPr lang="tr-TR">
              <a:solidFill>
                <a:prstClr val="black"/>
              </a:solidFill>
              <a:latin typeface="+mn-lt"/>
            </a:endParaRPr>
          </a:p>
        </p:txBody>
      </p:sp>
      <p:sp>
        <p:nvSpPr>
          <p:cNvPr id="140295" name="Text Box 7"/>
          <p:cNvSpPr txBox="1">
            <a:spLocks noChangeArrowheads="1"/>
          </p:cNvSpPr>
          <p:nvPr/>
        </p:nvSpPr>
        <p:spPr bwMode="auto">
          <a:xfrm>
            <a:off x="3048000" y="243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spcBef>
                <a:spcPct val="50000"/>
              </a:spcBef>
              <a:spcAft>
                <a:spcPts val="0"/>
              </a:spcAft>
            </a:pPr>
            <a:endParaRPr lang="tr-TR" sz="2400">
              <a:solidFill>
                <a:prstClr val="black"/>
              </a:solidFill>
              <a:latin typeface="+mn-lt"/>
            </a:endParaRPr>
          </a:p>
        </p:txBody>
      </p:sp>
      <p:sp>
        <p:nvSpPr>
          <p:cNvPr id="140296" name="Text Box 8"/>
          <p:cNvSpPr txBox="1">
            <a:spLocks noChangeArrowheads="1"/>
          </p:cNvSpPr>
          <p:nvPr/>
        </p:nvSpPr>
        <p:spPr bwMode="auto">
          <a:xfrm>
            <a:off x="656456" y="116632"/>
            <a:ext cx="874008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auto" hangingPunct="0">
              <a:spcBef>
                <a:spcPct val="50000"/>
              </a:spcBef>
              <a:spcAft>
                <a:spcPts val="0"/>
              </a:spcAft>
            </a:pPr>
            <a:r>
              <a:rPr lang="tr-TR" sz="28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ZAMANIN İYİ </a:t>
            </a:r>
            <a:r>
              <a:rPr lang="tr-TR" sz="28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KULLANILMASI</a:t>
            </a:r>
          </a:p>
          <a:p>
            <a:pPr algn="ctr" eaLnBrk="0" fontAlgn="auto" hangingPunct="0">
              <a:spcBef>
                <a:spcPct val="50000"/>
              </a:spcBef>
              <a:spcAft>
                <a:spcPts val="0"/>
              </a:spcAft>
            </a:pPr>
            <a:r>
              <a:rPr lang="tr-TR" sz="28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 </a:t>
            </a:r>
            <a:r>
              <a:rPr lang="tr-TR" sz="28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VE </a:t>
            </a:r>
            <a:r>
              <a:rPr lang="tr-TR" sz="28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PLANLANMASI</a:t>
            </a:r>
          </a:p>
          <a:p>
            <a:pPr algn="ctr" eaLnBrk="0" fontAlgn="auto" hangingPunct="0">
              <a:spcBef>
                <a:spcPct val="50000"/>
              </a:spcBef>
              <a:spcAft>
                <a:spcPts val="0"/>
              </a:spcAft>
            </a:pPr>
            <a:r>
              <a:rPr lang="tr-T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NASIL </a:t>
            </a:r>
            <a:r>
              <a:rPr lang="tr-TR"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BİR ZAMANLAMA </a:t>
            </a:r>
            <a:r>
              <a:rPr lang="tr-T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,DERS </a:t>
            </a:r>
            <a:r>
              <a:rPr lang="tr-TR"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ÇALIŞIRKEN EN YÜKSEK VERİMİ SAĞLAR</a:t>
            </a:r>
          </a:p>
        </p:txBody>
      </p:sp>
      <p:sp>
        <p:nvSpPr>
          <p:cNvPr id="140297" name="Line 9"/>
          <p:cNvSpPr>
            <a:spLocks noChangeShapeType="1"/>
          </p:cNvSpPr>
          <p:nvPr/>
        </p:nvSpPr>
        <p:spPr bwMode="auto">
          <a:xfrm flipH="1">
            <a:off x="1981200" y="2895600"/>
            <a:ext cx="76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pPr>
            <a:endParaRPr lang="tr-TR">
              <a:solidFill>
                <a:prstClr val="black"/>
              </a:solidFill>
              <a:latin typeface="+mn-lt"/>
            </a:endParaRPr>
          </a:p>
        </p:txBody>
      </p:sp>
      <p:sp>
        <p:nvSpPr>
          <p:cNvPr id="140298" name="Text Box 10"/>
          <p:cNvSpPr txBox="1">
            <a:spLocks noChangeArrowheads="1"/>
          </p:cNvSpPr>
          <p:nvPr/>
        </p:nvSpPr>
        <p:spPr bwMode="auto">
          <a:xfrm>
            <a:off x="4267200" y="0"/>
            <a:ext cx="22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spcBef>
                <a:spcPct val="50000"/>
              </a:spcBef>
              <a:spcAft>
                <a:spcPts val="0"/>
              </a:spcAft>
            </a:pPr>
            <a:endParaRPr lang="tr-TR" sz="2400">
              <a:solidFill>
                <a:prstClr val="black"/>
              </a:solidFill>
              <a:latin typeface="+mn-lt"/>
            </a:endParaRPr>
          </a:p>
        </p:txBody>
      </p:sp>
      <p:graphicFrame>
        <p:nvGraphicFramePr>
          <p:cNvPr id="140299" name="Object 11"/>
          <p:cNvGraphicFramePr>
            <a:graphicFrameLocks noChangeAspect="1"/>
          </p:cNvGraphicFramePr>
          <p:nvPr>
            <p:extLst>
              <p:ext uri="{D42A27DB-BD31-4B8C-83A1-F6EECF244321}">
                <p14:modId xmlns:p14="http://schemas.microsoft.com/office/powerpoint/2010/main" val="3814182010"/>
              </p:ext>
            </p:extLst>
          </p:nvPr>
        </p:nvGraphicFramePr>
        <p:xfrm>
          <a:off x="1015752" y="2060848"/>
          <a:ext cx="3124200" cy="3886200"/>
        </p:xfrm>
        <a:graphic>
          <a:graphicData uri="http://schemas.openxmlformats.org/presentationml/2006/ole">
            <mc:AlternateContent xmlns:mc="http://schemas.openxmlformats.org/markup-compatibility/2006">
              <mc:Choice xmlns:v="urn:schemas-microsoft-com:vml" Requires="v">
                <p:oleObj spid="_x0000_s2060" name="Klip" r:id="rId3" imgW="3063875" imgH="3148013" progId="">
                  <p:embed/>
                </p:oleObj>
              </mc:Choice>
              <mc:Fallback>
                <p:oleObj name="Klip" r:id="rId3" imgW="3063875" imgH="314801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752" y="2060848"/>
                        <a:ext cx="3124200" cy="388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0300" name="Rectangle 12"/>
          <p:cNvSpPr>
            <a:spLocks noChangeArrowheads="1"/>
          </p:cNvSpPr>
          <p:nvPr/>
        </p:nvSpPr>
        <p:spPr bwMode="auto">
          <a:xfrm>
            <a:off x="4267200" y="41269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pPr>
            <a:endParaRPr lang="tr-TR">
              <a:solidFill>
                <a:prstClr val="black"/>
              </a:solidFill>
              <a:latin typeface="+mn-lt"/>
            </a:endParaRPr>
          </a:p>
        </p:txBody>
      </p:sp>
    </p:spTree>
    <p:extLst>
      <p:ext uri="{BB962C8B-B14F-4D97-AF65-F5344CB8AC3E}">
        <p14:creationId xmlns:p14="http://schemas.microsoft.com/office/powerpoint/2010/main" val="898559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blinds(horizontal)">
                                      <p:cBhvr>
                                        <p:cTn id="7" dur="500"/>
                                        <p:tgtEl>
                                          <p:spTgt spid="140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277813"/>
            <a:ext cx="9144000" cy="457201"/>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tr-TR">
              <a:solidFill>
                <a:prstClr val="black"/>
              </a:solidFill>
              <a:cs typeface="Arial" charset="0"/>
            </a:endParaRPr>
          </a:p>
        </p:txBody>
      </p:sp>
      <p:sp>
        <p:nvSpPr>
          <p:cNvPr id="7" name="Dikdörtgen 6"/>
          <p:cNvSpPr/>
          <p:nvPr/>
        </p:nvSpPr>
        <p:spPr>
          <a:xfrm>
            <a:off x="395536" y="2492896"/>
            <a:ext cx="4572000" cy="3046988"/>
          </a:xfrm>
          <a:prstGeom prst="rect">
            <a:avLst/>
          </a:prstGeom>
          <a:solidFill>
            <a:schemeClr val="bg1"/>
          </a:solidFill>
          <a:ln w="111125" cmpd="sng">
            <a:solidFill>
              <a:srgbClr val="660066"/>
            </a:solidFill>
            <a:prstDash val="dash"/>
          </a:ln>
        </p:spPr>
        <p:style>
          <a:lnRef idx="3">
            <a:schemeClr val="lt1"/>
          </a:lnRef>
          <a:fillRef idx="1">
            <a:schemeClr val="accent3"/>
          </a:fillRef>
          <a:effectRef idx="1">
            <a:schemeClr val="accent3"/>
          </a:effectRef>
          <a:fontRef idx="minor">
            <a:schemeClr val="lt1"/>
          </a:fontRef>
        </p:style>
        <p:txBody>
          <a:bodyPr>
            <a:spAutoFit/>
          </a:bodyPr>
          <a:lstStyle/>
          <a:p>
            <a:r>
              <a:rPr lang="tr-TR" sz="3200" dirty="0" smtClean="0">
                <a:solidFill>
                  <a:schemeClr val="tx1"/>
                </a:solidFill>
                <a:latin typeface="Nyala" pitchFamily="2" charset="0"/>
              </a:rPr>
              <a:t>Derste anlaşılmayan konu, dersten sonra da soğuk gelecek, çalışılmayacak, bu şekilde konular birikecek, önünüzde büyü bir yığın olacaktır.</a:t>
            </a:r>
          </a:p>
        </p:txBody>
      </p:sp>
      <p:sp>
        <p:nvSpPr>
          <p:cNvPr id="9" name="8 Yuvarlatılmış Dikdörtgen"/>
          <p:cNvSpPr/>
          <p:nvPr/>
        </p:nvSpPr>
        <p:spPr>
          <a:xfrm>
            <a:off x="899592" y="548680"/>
            <a:ext cx="6768752" cy="792088"/>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latin typeface="Nyala" pitchFamily="2" charset="0"/>
              </a:rPr>
              <a:t>DERSİ DERSTE DİNLEMEK</a:t>
            </a:r>
          </a:p>
        </p:txBody>
      </p:sp>
      <p:pic>
        <p:nvPicPr>
          <p:cNvPr id="3074" name="Picture 2" descr="C:\Users\Mine\Desktop\GÖRSELLER\images (4).jpg"/>
          <p:cNvPicPr>
            <a:picLocks noChangeAspect="1" noChangeArrowheads="1"/>
          </p:cNvPicPr>
          <p:nvPr/>
        </p:nvPicPr>
        <p:blipFill>
          <a:blip r:embed="rId2" cstate="print"/>
          <a:srcRect/>
          <a:stretch>
            <a:fillRect/>
          </a:stretch>
        </p:blipFill>
        <p:spPr bwMode="auto">
          <a:xfrm>
            <a:off x="5364088" y="2492897"/>
            <a:ext cx="3152750" cy="3096344"/>
          </a:xfrm>
          <a:prstGeom prst="rect">
            <a:avLst/>
          </a:prstGeom>
          <a:noFill/>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edg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9">
                                            <p:txEl>
                                              <p:pRg st="0" end="0"/>
                                            </p:txEl>
                                          </p:spTgt>
                                        </p:tgtEl>
                                      </p:cBhvr>
                                    </p:animEffect>
                                    <p:animScale>
                                      <p:cBhvr>
                                        <p:cTn id="12" dur="250" autoRev="1" fill="hold"/>
                                        <p:tgtEl>
                                          <p:spTgt spid="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736</Words>
  <Application>Microsoft Office PowerPoint</Application>
  <PresentationFormat>Ekran Gösterisi (4:3)</PresentationFormat>
  <Paragraphs>219</Paragraphs>
  <Slides>27</Slides>
  <Notes>4</Notes>
  <HiddenSlides>0</HiddenSlides>
  <MMClips>0</MMClips>
  <ScaleCrop>false</ScaleCrop>
  <HeadingPairs>
    <vt:vector size="6" baseType="variant">
      <vt:variant>
        <vt:lpstr>Tema</vt:lpstr>
      </vt:variant>
      <vt:variant>
        <vt:i4>5</vt:i4>
      </vt:variant>
      <vt:variant>
        <vt:lpstr>Katıştırılmış OLE Hizmet Programları</vt:lpstr>
      </vt:variant>
      <vt:variant>
        <vt:i4>2</vt:i4>
      </vt:variant>
      <vt:variant>
        <vt:lpstr>Slayt Başlıkları</vt:lpstr>
      </vt:variant>
      <vt:variant>
        <vt:i4>27</vt:i4>
      </vt:variant>
    </vt:vector>
  </HeadingPairs>
  <TitlesOfParts>
    <vt:vector size="34" baseType="lpstr">
      <vt:lpstr>1_Ofis Teması</vt:lpstr>
      <vt:lpstr>2_Ofis Teması</vt:lpstr>
      <vt:lpstr>4_Ofis Teması</vt:lpstr>
      <vt:lpstr>5_Ofis Teması</vt:lpstr>
      <vt:lpstr>3_Ofis Teması</vt:lpstr>
      <vt:lpstr>Bit Eşlem Resmi</vt:lpstr>
      <vt:lpstr>Klip</vt:lpstr>
      <vt:lpstr>PowerPoint Sunusu</vt:lpstr>
      <vt:lpstr>NİÇİN OKULA GİDİYORUZ ACABA; AMACIMIZ NE?</vt:lpstr>
      <vt:lpstr>PowerPoint Sunusu</vt:lpstr>
      <vt:lpstr>PowerPoint Sunusu</vt:lpstr>
      <vt:lpstr>PowerPoint Sunusu</vt:lpstr>
      <vt:lpstr>PowerPoint Sunusu</vt:lpstr>
      <vt:lpstr>PowerPoint Sunusu</vt:lpstr>
      <vt:lpstr>PowerPoint Sunusu</vt:lpstr>
      <vt:lpstr>PowerPoint Sunusu</vt:lpstr>
      <vt:lpstr>PowerPoint Sunusu</vt:lpstr>
      <vt:lpstr>NOT TUTMA</vt:lpstr>
      <vt:lpstr>PowerPoint Sunusu</vt:lpstr>
      <vt:lpstr>TEKRAR</vt:lpstr>
      <vt:lpstr>PowerPoint Sunusu</vt:lpstr>
      <vt:lpstr>VERİMLİ OKUMA</vt:lpstr>
      <vt:lpstr>PowerPoint Sunusu</vt:lpstr>
      <vt:lpstr>DERSE HAZIRLIKLI GELME</vt:lpstr>
      <vt:lpstr>Konunun başlığını, önemli noktalarını gözden geçirmektir.  Bu şekilde kafanızda soru işaretleri belirebilir, bu da dersi daha dikkatli dinlemenize kolaylık sağlar.  </vt:lpstr>
      <vt:lpstr>    Unutmayınız ki ;          dağınık oda = dağınık zihin       Sıcaklık     Işık     Havalandırılmış Oda         </vt:lpstr>
      <vt:lpstr>Ders çalışmaları mutlaka belli bir yerde sakin bir ortamda bir masa üzerinde yapılmalıdır.   Ders araç ve gereçlerini çalışmaya başlamadan önce hazırlamalı, unutulmamalıdır ki araç ve gereç ihtiyacı olduğunda temin edilmeye çalışılırsa hem zaman kaybına hem de dikkat dağılmasına neden olur</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mine keten</dc:creator>
  <cp:lastModifiedBy>asd</cp:lastModifiedBy>
  <cp:revision>82</cp:revision>
  <dcterms:created xsi:type="dcterms:W3CDTF">2013-04-30T20:16:12Z</dcterms:created>
  <dcterms:modified xsi:type="dcterms:W3CDTF">2017-10-06T06:37:56Z</dcterms:modified>
</cp:coreProperties>
</file>